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5"/>
  </p:notesMasterIdLst>
  <p:handoutMasterIdLst>
    <p:handoutMasterId r:id="rId16"/>
  </p:handoutMasterIdLst>
  <p:sldIdLst>
    <p:sldId id="349" r:id="rId5"/>
    <p:sldId id="391" r:id="rId6"/>
    <p:sldId id="392" r:id="rId7"/>
    <p:sldId id="393" r:id="rId8"/>
    <p:sldId id="395" r:id="rId9"/>
    <p:sldId id="394" r:id="rId10"/>
    <p:sldId id="396" r:id="rId11"/>
    <p:sldId id="397" r:id="rId12"/>
    <p:sldId id="398" r:id="rId13"/>
    <p:sldId id="390" r:id="rId14"/>
  </p:sldIdLst>
  <p:sldSz cx="9144000" cy="6858000" type="screen4x3"/>
  <p:notesSz cx="7315200" cy="9601200"/>
  <p:defaultTextStyle>
    <a:defPPr>
      <a:defRPr lang="en-CA"/>
    </a:defPPr>
    <a:lvl1pPr algn="l" rtl="0" eaLnBrk="0" fontAlgn="base" hangingPunct="0">
      <a:spcBef>
        <a:spcPct val="0"/>
      </a:spcBef>
      <a:spcAft>
        <a:spcPct val="0"/>
      </a:spcAft>
      <a:defRPr sz="16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Tahoma" panose="020B0604030504040204" pitchFamily="34" charset="0"/>
        <a:ea typeface="+mn-ea"/>
        <a:cs typeface="+mn-cs"/>
      </a:defRPr>
    </a:lvl5pPr>
    <a:lvl6pPr marL="2286000" algn="l" defTabSz="914400" rtl="0" eaLnBrk="1" latinLnBrk="0" hangingPunct="1">
      <a:defRPr sz="1600" kern="1200">
        <a:solidFill>
          <a:schemeClr val="tx1"/>
        </a:solidFill>
        <a:latin typeface="Tahoma" panose="020B0604030504040204" pitchFamily="34" charset="0"/>
        <a:ea typeface="+mn-ea"/>
        <a:cs typeface="+mn-cs"/>
      </a:defRPr>
    </a:lvl6pPr>
    <a:lvl7pPr marL="2743200" algn="l" defTabSz="914400" rtl="0" eaLnBrk="1" latinLnBrk="0" hangingPunct="1">
      <a:defRPr sz="1600" kern="1200">
        <a:solidFill>
          <a:schemeClr val="tx1"/>
        </a:solidFill>
        <a:latin typeface="Tahoma" panose="020B0604030504040204" pitchFamily="34" charset="0"/>
        <a:ea typeface="+mn-ea"/>
        <a:cs typeface="+mn-cs"/>
      </a:defRPr>
    </a:lvl7pPr>
    <a:lvl8pPr marL="3200400" algn="l" defTabSz="914400" rtl="0" eaLnBrk="1" latinLnBrk="0" hangingPunct="1">
      <a:defRPr sz="1600" kern="1200">
        <a:solidFill>
          <a:schemeClr val="tx1"/>
        </a:solidFill>
        <a:latin typeface="Tahoma" panose="020B0604030504040204" pitchFamily="34" charset="0"/>
        <a:ea typeface="+mn-ea"/>
        <a:cs typeface="+mn-cs"/>
      </a:defRPr>
    </a:lvl8pPr>
    <a:lvl9pPr marL="3657600" algn="l" defTabSz="914400" rtl="0" eaLnBrk="1" latinLnBrk="0" hangingPunct="1">
      <a:defRPr sz="16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33"/>
    <a:srgbClr val="B2B2B2"/>
    <a:srgbClr val="000000"/>
    <a:srgbClr val="FF6600"/>
    <a:srgbClr val="0000CC"/>
    <a:srgbClr val="777777"/>
    <a:srgbClr val="5F5F5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1" autoAdjust="0"/>
    <p:restoredTop sz="97196" autoAdjust="0"/>
  </p:normalViewPr>
  <p:slideViewPr>
    <p:cSldViewPr>
      <p:cViewPr varScale="1">
        <p:scale>
          <a:sx n="78" d="100"/>
          <a:sy n="78" d="100"/>
        </p:scale>
        <p:origin x="16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088" y="-7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viewProps" Target="viewProps.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presProps" Target="presProps.xml" /><Relationship Id="rId2" Type="http://schemas.openxmlformats.org/officeDocument/2006/relationships/customXml" Target="../customXml/item2.xml" /><Relationship Id="rId16" Type="http://schemas.openxmlformats.org/officeDocument/2006/relationships/handoutMaster" Target="handoutMasters/handoutMaster1.xml" /><Relationship Id="rId20"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notesMaster" Target="notesMasters/notesMaster1.xml" /><Relationship Id="rId10" Type="http://schemas.openxmlformats.org/officeDocument/2006/relationships/slide" Target="slides/slide6.xml" /><Relationship Id="rId19" Type="http://schemas.openxmlformats.org/officeDocument/2006/relationships/theme" Target="theme/theme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365D3AE-2CDE-3437-2AB4-D1AFA0AA16D1}"/>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eaLnBrk="1" hangingPunct="1">
              <a:spcBef>
                <a:spcPct val="0"/>
              </a:spcBef>
              <a:defRPr sz="1100">
                <a:latin typeface="Arial" charset="0"/>
              </a:defRPr>
            </a:lvl1pPr>
          </a:lstStyle>
          <a:p>
            <a:pPr>
              <a:defRPr/>
            </a:pPr>
            <a:endParaRPr lang="en-US"/>
          </a:p>
        </p:txBody>
      </p:sp>
      <p:sp>
        <p:nvSpPr>
          <p:cNvPr id="31747" name="Rectangle 3">
            <a:extLst>
              <a:ext uri="{FF2B5EF4-FFF2-40B4-BE49-F238E27FC236}">
                <a16:creationId xmlns:a16="http://schemas.microsoft.com/office/drawing/2014/main" id="{374F2C9B-2849-8FA2-4CC0-E6F76DE40495}"/>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eaLnBrk="1" hangingPunct="1">
              <a:spcBef>
                <a:spcPct val="0"/>
              </a:spcBef>
              <a:defRPr sz="1100">
                <a:latin typeface="Arial" charset="0"/>
              </a:defRPr>
            </a:lvl1pPr>
          </a:lstStyle>
          <a:p>
            <a:pPr>
              <a:defRPr/>
            </a:pPr>
            <a:endParaRPr lang="en-US"/>
          </a:p>
        </p:txBody>
      </p:sp>
      <p:sp>
        <p:nvSpPr>
          <p:cNvPr id="31748" name="Rectangle 4">
            <a:extLst>
              <a:ext uri="{FF2B5EF4-FFF2-40B4-BE49-F238E27FC236}">
                <a16:creationId xmlns:a16="http://schemas.microsoft.com/office/drawing/2014/main" id="{496F1898-CFC7-B351-DFA7-AECB2F30699E}"/>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eaLnBrk="1" hangingPunct="1">
              <a:spcBef>
                <a:spcPct val="0"/>
              </a:spcBef>
              <a:defRPr sz="1100">
                <a:latin typeface="Arial" charset="0"/>
              </a:defRPr>
            </a:lvl1pPr>
          </a:lstStyle>
          <a:p>
            <a:pPr>
              <a:defRPr/>
            </a:pPr>
            <a:endParaRPr lang="en-US"/>
          </a:p>
        </p:txBody>
      </p:sp>
      <p:sp>
        <p:nvSpPr>
          <p:cNvPr id="31749" name="Rectangle 5">
            <a:extLst>
              <a:ext uri="{FF2B5EF4-FFF2-40B4-BE49-F238E27FC236}">
                <a16:creationId xmlns:a16="http://schemas.microsoft.com/office/drawing/2014/main" id="{2C296DD5-12A8-3DE8-736D-BEB9E3112AA4}"/>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eaLnBrk="1" hangingPunct="1">
              <a:spcBef>
                <a:spcPct val="0"/>
              </a:spcBef>
              <a:defRPr sz="1100">
                <a:latin typeface="Arial" panose="020B0604020202020204" pitchFamily="34" charset="0"/>
              </a:defRPr>
            </a:lvl1pPr>
          </a:lstStyle>
          <a:p>
            <a:pPr>
              <a:defRPr/>
            </a:pPr>
            <a:fld id="{3A7DDA3E-F8DC-4670-A5E7-38A8DD14E47E}" type="slidenum">
              <a:rPr lang="en-US" altLang="it-IT"/>
              <a:pPr>
                <a:defRPr/>
              </a:pPr>
              <a:t>‹N›</a:t>
            </a:fld>
            <a:endParaRPr lang="en-US"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70E61C0-47AF-77DE-44D2-DEAA9F73A4EA}"/>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eaLnBrk="1" hangingPunct="1">
              <a:spcBef>
                <a:spcPct val="0"/>
              </a:spcBef>
              <a:defRPr sz="1100">
                <a:latin typeface="Arial" charset="0"/>
              </a:defRPr>
            </a:lvl1pPr>
          </a:lstStyle>
          <a:p>
            <a:pPr>
              <a:defRPr/>
            </a:pPr>
            <a:endParaRPr lang="en-US"/>
          </a:p>
        </p:txBody>
      </p:sp>
      <p:sp>
        <p:nvSpPr>
          <p:cNvPr id="56323" name="Rectangle 3">
            <a:extLst>
              <a:ext uri="{FF2B5EF4-FFF2-40B4-BE49-F238E27FC236}">
                <a16:creationId xmlns:a16="http://schemas.microsoft.com/office/drawing/2014/main" id="{B0001D18-0633-2E00-C357-168B1E3B7853}"/>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eaLnBrk="1" hangingPunct="1">
              <a:spcBef>
                <a:spcPct val="0"/>
              </a:spcBef>
              <a:defRPr sz="1100">
                <a:latin typeface="Arial" charset="0"/>
              </a:defRPr>
            </a:lvl1pPr>
          </a:lstStyle>
          <a:p>
            <a:pPr>
              <a:defRPr/>
            </a:pPr>
            <a:endParaRPr lang="en-US"/>
          </a:p>
        </p:txBody>
      </p:sp>
      <p:sp>
        <p:nvSpPr>
          <p:cNvPr id="3076" name="Rectangle 4">
            <a:extLst>
              <a:ext uri="{FF2B5EF4-FFF2-40B4-BE49-F238E27FC236}">
                <a16:creationId xmlns:a16="http://schemas.microsoft.com/office/drawing/2014/main" id="{BE3C46D1-E1DE-3703-56AE-A400125B953D}"/>
              </a:ext>
            </a:extLst>
          </p:cNvPr>
          <p:cNvSpPr>
            <a:spLocks noGrp="1" noRot="1" noChangeAspect="1" noChangeArrowheads="1" noTextEdit="1"/>
          </p:cNvSpPr>
          <p:nvPr>
            <p:ph type="sldImg" idx="2"/>
          </p:nvPr>
        </p:nvSpPr>
        <p:spPr bwMode="auto">
          <a:xfrm>
            <a:off x="1258888"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5">
            <a:extLst>
              <a:ext uri="{FF2B5EF4-FFF2-40B4-BE49-F238E27FC236}">
                <a16:creationId xmlns:a16="http://schemas.microsoft.com/office/drawing/2014/main" id="{74D71B21-5482-489F-4F4E-FA7241523749}"/>
              </a:ext>
            </a:extLst>
          </p:cNvPr>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6" name="Rectangle 6">
            <a:extLst>
              <a:ext uri="{FF2B5EF4-FFF2-40B4-BE49-F238E27FC236}">
                <a16:creationId xmlns:a16="http://schemas.microsoft.com/office/drawing/2014/main" id="{2CA11701-0272-26ED-4BE8-706668245F3E}"/>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eaLnBrk="1" hangingPunct="1">
              <a:spcBef>
                <a:spcPct val="0"/>
              </a:spcBef>
              <a:defRPr sz="1100">
                <a:latin typeface="Arial" charset="0"/>
              </a:defRPr>
            </a:lvl1pPr>
          </a:lstStyle>
          <a:p>
            <a:pPr>
              <a:defRPr/>
            </a:pPr>
            <a:endParaRPr lang="en-US"/>
          </a:p>
        </p:txBody>
      </p:sp>
      <p:sp>
        <p:nvSpPr>
          <p:cNvPr id="56327" name="Rectangle 7">
            <a:extLst>
              <a:ext uri="{FF2B5EF4-FFF2-40B4-BE49-F238E27FC236}">
                <a16:creationId xmlns:a16="http://schemas.microsoft.com/office/drawing/2014/main" id="{E7E3D3FF-1CCB-CED7-4279-1069135738E0}"/>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eaLnBrk="1" hangingPunct="1">
              <a:spcBef>
                <a:spcPct val="0"/>
              </a:spcBef>
              <a:defRPr sz="1100">
                <a:latin typeface="Arial" panose="020B0604020202020204" pitchFamily="34" charset="0"/>
              </a:defRPr>
            </a:lvl1pPr>
          </a:lstStyle>
          <a:p>
            <a:pPr>
              <a:defRPr/>
            </a:pPr>
            <a:fld id="{61BAFC69-54B5-4F63-9FA2-F9978A11EBAC}"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9EAAB47E-4520-C252-8723-19A2802313FC}"/>
              </a:ext>
            </a:extLst>
          </p:cNvPr>
          <p:cNvGrpSpPr>
            <a:grpSpLocks/>
          </p:cNvGrpSpPr>
          <p:nvPr/>
        </p:nvGrpSpPr>
        <p:grpSpPr bwMode="auto">
          <a:xfrm>
            <a:off x="0" y="2438400"/>
            <a:ext cx="9144000" cy="4046538"/>
            <a:chOff x="0" y="1536"/>
            <a:chExt cx="5760" cy="2549"/>
          </a:xfrm>
        </p:grpSpPr>
        <p:sp>
          <p:nvSpPr>
            <p:cNvPr id="3" name="Rectangle 3">
              <a:extLst>
                <a:ext uri="{FF2B5EF4-FFF2-40B4-BE49-F238E27FC236}">
                  <a16:creationId xmlns:a16="http://schemas.microsoft.com/office/drawing/2014/main" id="{C49CE4A0-46B2-FC45-7E20-2C4A8F660949}"/>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spcBef>
                  <a:spcPct val="50000"/>
                </a:spcBef>
                <a:defRPr/>
              </a:pPr>
              <a:endParaRPr lang="it-IT"/>
            </a:p>
          </p:txBody>
        </p:sp>
        <p:sp>
          <p:nvSpPr>
            <p:cNvPr id="4" name="Freeform 4">
              <a:extLst>
                <a:ext uri="{FF2B5EF4-FFF2-40B4-BE49-F238E27FC236}">
                  <a16:creationId xmlns:a16="http://schemas.microsoft.com/office/drawing/2014/main" id="{FB18DDFE-4745-FAD7-169F-96FB3F7B59B4}"/>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5">
              <a:extLst>
                <a:ext uri="{FF2B5EF4-FFF2-40B4-BE49-F238E27FC236}">
                  <a16:creationId xmlns:a16="http://schemas.microsoft.com/office/drawing/2014/main" id="{DE7B232A-117D-669A-2F2F-E342EDD65331}"/>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6">
              <a:extLst>
                <a:ext uri="{FF2B5EF4-FFF2-40B4-BE49-F238E27FC236}">
                  <a16:creationId xmlns:a16="http://schemas.microsoft.com/office/drawing/2014/main" id="{5944DFE0-9F20-289D-4659-FFC53BCC5542}"/>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7" name="Freeform 7">
              <a:extLst>
                <a:ext uri="{FF2B5EF4-FFF2-40B4-BE49-F238E27FC236}">
                  <a16:creationId xmlns:a16="http://schemas.microsoft.com/office/drawing/2014/main" id="{C80B976B-9FA8-5EE3-5935-DE8E943344C9}"/>
                </a:ext>
              </a:extLst>
            </p:cNvPr>
            <p:cNvSpPr>
              <a:spLocks/>
            </p:cNvSpPr>
            <p:nvPr userDrawn="1"/>
          </p:nvSpPr>
          <p:spPr bwMode="hidden">
            <a:xfrm>
              <a:off x="3599" y="2477"/>
              <a:ext cx="186" cy="120"/>
            </a:xfrm>
            <a:custGeom>
              <a:avLst/>
              <a:gdLst>
                <a:gd name="T0" fmla="*/ 188 w 185"/>
                <a:gd name="T1" fmla="*/ 0 h 120"/>
                <a:gd name="T2" fmla="*/ 188 w 185"/>
                <a:gd name="T3" fmla="*/ 6 h 120"/>
                <a:gd name="T4" fmla="*/ 188 w 185"/>
                <a:gd name="T5" fmla="*/ 18 h 120"/>
                <a:gd name="T6" fmla="*/ 188 w 185"/>
                <a:gd name="T7" fmla="*/ 36 h 120"/>
                <a:gd name="T8" fmla="*/ 182 w 185"/>
                <a:gd name="T9" fmla="*/ 54 h 120"/>
                <a:gd name="T10" fmla="*/ 164 w 185"/>
                <a:gd name="T11" fmla="*/ 72 h 120"/>
                <a:gd name="T12" fmla="*/ 140 w 185"/>
                <a:gd name="T13" fmla="*/ 96 h 120"/>
                <a:gd name="T14" fmla="*/ 104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8 w 185"/>
                <a:gd name="T29" fmla="*/ 0 h 120"/>
                <a:gd name="T30" fmla="*/ 188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8">
              <a:extLst>
                <a:ext uri="{FF2B5EF4-FFF2-40B4-BE49-F238E27FC236}">
                  <a16:creationId xmlns:a16="http://schemas.microsoft.com/office/drawing/2014/main" id="{46A2189D-646D-920C-F8B1-FBC93B47005C}"/>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9">
              <a:extLst>
                <a:ext uri="{FF2B5EF4-FFF2-40B4-BE49-F238E27FC236}">
                  <a16:creationId xmlns:a16="http://schemas.microsoft.com/office/drawing/2014/main" id="{D11CCCBA-9B97-8FFF-8FF6-2B2C7FCB0D73}"/>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40 w 526"/>
                <a:gd name="T17" fmla="*/ 179 h 275"/>
                <a:gd name="T18" fmla="*/ 212 w 526"/>
                <a:gd name="T19" fmla="*/ 143 h 275"/>
                <a:gd name="T20" fmla="*/ 254 w 526"/>
                <a:gd name="T21" fmla="*/ 120 h 275"/>
                <a:gd name="T22" fmla="*/ 302 w 526"/>
                <a:gd name="T23" fmla="*/ 96 h 275"/>
                <a:gd name="T24" fmla="*/ 399 w 526"/>
                <a:gd name="T25" fmla="*/ 48 h 275"/>
                <a:gd name="T26" fmla="*/ 448 w 526"/>
                <a:gd name="T27" fmla="*/ 30 h 275"/>
                <a:gd name="T28" fmla="*/ 484 w 526"/>
                <a:gd name="T29" fmla="*/ 12 h 275"/>
                <a:gd name="T30" fmla="*/ 508 w 526"/>
                <a:gd name="T31" fmla="*/ 6 h 275"/>
                <a:gd name="T32" fmla="*/ 526 w 526"/>
                <a:gd name="T33" fmla="*/ 0 h 275"/>
                <a:gd name="T34" fmla="*/ 532 w 526"/>
                <a:gd name="T35" fmla="*/ 0 h 275"/>
                <a:gd name="T36" fmla="*/ 526 w 526"/>
                <a:gd name="T37" fmla="*/ 6 h 275"/>
                <a:gd name="T38" fmla="*/ 514 w 526"/>
                <a:gd name="T39" fmla="*/ 12 h 275"/>
                <a:gd name="T40" fmla="*/ 490 w 526"/>
                <a:gd name="T41" fmla="*/ 24 h 275"/>
                <a:gd name="T42" fmla="*/ 466 w 526"/>
                <a:gd name="T43" fmla="*/ 42 h 275"/>
                <a:gd name="T44" fmla="*/ 442 w 526"/>
                <a:gd name="T45" fmla="*/ 54 h 275"/>
                <a:gd name="T46" fmla="*/ 399 w 526"/>
                <a:gd name="T47" fmla="*/ 78 h 275"/>
                <a:gd name="T48" fmla="*/ 343 w 526"/>
                <a:gd name="T49" fmla="*/ 108 h 275"/>
                <a:gd name="T50" fmla="*/ 278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0">
              <a:extLst>
                <a:ext uri="{FF2B5EF4-FFF2-40B4-BE49-F238E27FC236}">
                  <a16:creationId xmlns:a16="http://schemas.microsoft.com/office/drawing/2014/main" id="{A6B2DC94-9C6A-B285-8E24-77E7143103F5}"/>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3 w 718"/>
                <a:gd name="T17" fmla="*/ 228 h 306"/>
                <a:gd name="T18" fmla="*/ 129 w 718"/>
                <a:gd name="T19" fmla="*/ 228 h 306"/>
                <a:gd name="T20" fmla="*/ 147 w 718"/>
                <a:gd name="T21" fmla="*/ 222 h 306"/>
                <a:gd name="T22" fmla="*/ 171 w 718"/>
                <a:gd name="T23" fmla="*/ 216 h 306"/>
                <a:gd name="T24" fmla="*/ 201 w 718"/>
                <a:gd name="T25" fmla="*/ 204 h 306"/>
                <a:gd name="T26" fmla="*/ 278 w 718"/>
                <a:gd name="T27" fmla="*/ 180 h 306"/>
                <a:gd name="T28" fmla="*/ 377 w 718"/>
                <a:gd name="T29" fmla="*/ 156 h 306"/>
                <a:gd name="T30" fmla="*/ 467 w 718"/>
                <a:gd name="T31" fmla="*/ 126 h 306"/>
                <a:gd name="T32" fmla="*/ 550 w 718"/>
                <a:gd name="T33" fmla="*/ 102 h 306"/>
                <a:gd name="T34" fmla="*/ 580 w 718"/>
                <a:gd name="T35" fmla="*/ 90 h 306"/>
                <a:gd name="T36" fmla="*/ 613 w 718"/>
                <a:gd name="T37" fmla="*/ 84 h 306"/>
                <a:gd name="T38" fmla="*/ 631 w 718"/>
                <a:gd name="T39" fmla="*/ 78 h 306"/>
                <a:gd name="T40" fmla="*/ 637 w 718"/>
                <a:gd name="T41" fmla="*/ 72 h 306"/>
                <a:gd name="T42" fmla="*/ 643 w 718"/>
                <a:gd name="T43" fmla="*/ 66 h 306"/>
                <a:gd name="T44" fmla="*/ 661 w 718"/>
                <a:gd name="T45" fmla="*/ 60 h 306"/>
                <a:gd name="T46" fmla="*/ 703 w 718"/>
                <a:gd name="T47" fmla="*/ 30 h 306"/>
                <a:gd name="T48" fmla="*/ 721 w 718"/>
                <a:gd name="T49" fmla="*/ 18 h 306"/>
                <a:gd name="T50" fmla="*/ 727 w 718"/>
                <a:gd name="T51" fmla="*/ 6 h 306"/>
                <a:gd name="T52" fmla="*/ 721 w 718"/>
                <a:gd name="T53" fmla="*/ 0 h 306"/>
                <a:gd name="T54" fmla="*/ 697 w 718"/>
                <a:gd name="T55" fmla="*/ 0 h 306"/>
                <a:gd name="T56" fmla="*/ 637 w 718"/>
                <a:gd name="T57" fmla="*/ 0 h 306"/>
                <a:gd name="T58" fmla="*/ 586 w 718"/>
                <a:gd name="T59" fmla="*/ 0 h 306"/>
                <a:gd name="T60" fmla="*/ 550 w 718"/>
                <a:gd name="T61" fmla="*/ 0 h 306"/>
                <a:gd name="T62" fmla="*/ 520 w 718"/>
                <a:gd name="T63" fmla="*/ 18 h 306"/>
                <a:gd name="T64" fmla="*/ 491 w 718"/>
                <a:gd name="T65" fmla="*/ 42 h 306"/>
                <a:gd name="T66" fmla="*/ 473 w 718"/>
                <a:gd name="T67" fmla="*/ 54 h 306"/>
                <a:gd name="T68" fmla="*/ 455 w 718"/>
                <a:gd name="T69" fmla="*/ 60 h 306"/>
                <a:gd name="T70" fmla="*/ 431 w 718"/>
                <a:gd name="T71" fmla="*/ 60 h 306"/>
                <a:gd name="T72" fmla="*/ 395 w 718"/>
                <a:gd name="T73" fmla="*/ 66 h 306"/>
                <a:gd name="T74" fmla="*/ 350 w 718"/>
                <a:gd name="T75" fmla="*/ 84 h 306"/>
                <a:gd name="T76" fmla="*/ 314 w 718"/>
                <a:gd name="T77" fmla="*/ 108 h 306"/>
                <a:gd name="T78" fmla="*/ 290 w 718"/>
                <a:gd name="T79" fmla="*/ 126 h 306"/>
                <a:gd name="T80" fmla="*/ 278 w 718"/>
                <a:gd name="T81" fmla="*/ 132 h 306"/>
                <a:gd name="T82" fmla="*/ 260 w 718"/>
                <a:gd name="T83" fmla="*/ 138 h 306"/>
                <a:gd name="T84" fmla="*/ 224 w 718"/>
                <a:gd name="T85" fmla="*/ 138 h 306"/>
                <a:gd name="T86" fmla="*/ 189 w 718"/>
                <a:gd name="T87" fmla="*/ 138 h 306"/>
                <a:gd name="T88" fmla="*/ 183 w 718"/>
                <a:gd name="T89" fmla="*/ 138 h 306"/>
                <a:gd name="T90" fmla="*/ 177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
              <a:extLst>
                <a:ext uri="{FF2B5EF4-FFF2-40B4-BE49-F238E27FC236}">
                  <a16:creationId xmlns:a16="http://schemas.microsoft.com/office/drawing/2014/main" id="{50DA633C-2E59-9937-51AD-3B6593966DA3}"/>
                </a:ext>
              </a:extLst>
            </p:cNvPr>
            <p:cNvSpPr>
              <a:spLocks/>
            </p:cNvSpPr>
            <p:nvPr userDrawn="1"/>
          </p:nvSpPr>
          <p:spPr bwMode="hidden">
            <a:xfrm>
              <a:off x="3358" y="1890"/>
              <a:ext cx="2400" cy="881"/>
            </a:xfrm>
            <a:custGeom>
              <a:avLst/>
              <a:gdLst>
                <a:gd name="T0" fmla="*/ 2253 w 2392"/>
                <a:gd name="T1" fmla="*/ 54 h 881"/>
                <a:gd name="T2" fmla="*/ 2210 w 2392"/>
                <a:gd name="T3" fmla="*/ 54 h 881"/>
                <a:gd name="T4" fmla="*/ 2168 w 2392"/>
                <a:gd name="T5" fmla="*/ 66 h 881"/>
                <a:gd name="T6" fmla="*/ 2042 w 2392"/>
                <a:gd name="T7" fmla="*/ 101 h 881"/>
                <a:gd name="T8" fmla="*/ 1977 w 2392"/>
                <a:gd name="T9" fmla="*/ 119 h 881"/>
                <a:gd name="T10" fmla="*/ 1878 w 2392"/>
                <a:gd name="T11" fmla="*/ 167 h 881"/>
                <a:gd name="T12" fmla="*/ 1854 w 2392"/>
                <a:gd name="T13" fmla="*/ 245 h 881"/>
                <a:gd name="T14" fmla="*/ 1860 w 2392"/>
                <a:gd name="T15" fmla="*/ 305 h 881"/>
                <a:gd name="T16" fmla="*/ 1776 w 2392"/>
                <a:gd name="T17" fmla="*/ 317 h 881"/>
                <a:gd name="T18" fmla="*/ 1612 w 2392"/>
                <a:gd name="T19" fmla="*/ 263 h 881"/>
                <a:gd name="T20" fmla="*/ 1522 w 2392"/>
                <a:gd name="T21" fmla="*/ 257 h 881"/>
                <a:gd name="T22" fmla="*/ 1414 w 2392"/>
                <a:gd name="T23" fmla="*/ 311 h 881"/>
                <a:gd name="T24" fmla="*/ 1346 w 2392"/>
                <a:gd name="T25" fmla="*/ 353 h 881"/>
                <a:gd name="T26" fmla="*/ 1322 w 2392"/>
                <a:gd name="T27" fmla="*/ 359 h 881"/>
                <a:gd name="T28" fmla="*/ 1226 w 2392"/>
                <a:gd name="T29" fmla="*/ 371 h 881"/>
                <a:gd name="T30" fmla="*/ 1172 w 2392"/>
                <a:gd name="T31" fmla="*/ 365 h 881"/>
                <a:gd name="T32" fmla="*/ 1065 w 2392"/>
                <a:gd name="T33" fmla="*/ 371 h 881"/>
                <a:gd name="T34" fmla="*/ 966 w 2392"/>
                <a:gd name="T35" fmla="*/ 383 h 881"/>
                <a:gd name="T36" fmla="*/ 930 w 2392"/>
                <a:gd name="T37" fmla="*/ 401 h 881"/>
                <a:gd name="T38" fmla="*/ 828 w 2392"/>
                <a:gd name="T39" fmla="*/ 419 h 881"/>
                <a:gd name="T40" fmla="*/ 787 w 2392"/>
                <a:gd name="T41" fmla="*/ 419 h 881"/>
                <a:gd name="T42" fmla="*/ 670 w 2392"/>
                <a:gd name="T43" fmla="*/ 437 h 881"/>
                <a:gd name="T44" fmla="*/ 604 w 2392"/>
                <a:gd name="T45" fmla="*/ 473 h 881"/>
                <a:gd name="T46" fmla="*/ 509 w 2392"/>
                <a:gd name="T47" fmla="*/ 467 h 881"/>
                <a:gd name="T48" fmla="*/ 434 w 2392"/>
                <a:gd name="T49" fmla="*/ 491 h 881"/>
                <a:gd name="T50" fmla="*/ 416 w 2392"/>
                <a:gd name="T51" fmla="*/ 539 h 881"/>
                <a:gd name="T52" fmla="*/ 350 w 2392"/>
                <a:gd name="T53" fmla="*/ 569 h 881"/>
                <a:gd name="T54" fmla="*/ 225 w 2392"/>
                <a:gd name="T55" fmla="*/ 599 h 881"/>
                <a:gd name="T56" fmla="*/ 138 w 2392"/>
                <a:gd name="T57" fmla="*/ 647 h 881"/>
                <a:gd name="T58" fmla="*/ 108 w 2392"/>
                <a:gd name="T59" fmla="*/ 659 h 881"/>
                <a:gd name="T60" fmla="*/ 0 w 2392"/>
                <a:gd name="T61" fmla="*/ 671 h 881"/>
                <a:gd name="T62" fmla="*/ 84 w 2392"/>
                <a:gd name="T63" fmla="*/ 695 h 881"/>
                <a:gd name="T64" fmla="*/ 266 w 2392"/>
                <a:gd name="T65" fmla="*/ 653 h 881"/>
                <a:gd name="T66" fmla="*/ 479 w 2392"/>
                <a:gd name="T67" fmla="*/ 569 h 881"/>
                <a:gd name="T68" fmla="*/ 574 w 2392"/>
                <a:gd name="T69" fmla="*/ 521 h 881"/>
                <a:gd name="T70" fmla="*/ 652 w 2392"/>
                <a:gd name="T71" fmla="*/ 515 h 881"/>
                <a:gd name="T72" fmla="*/ 882 w 2392"/>
                <a:gd name="T73" fmla="*/ 461 h 881"/>
                <a:gd name="T74" fmla="*/ 1160 w 2392"/>
                <a:gd name="T75" fmla="*/ 425 h 881"/>
                <a:gd name="T76" fmla="*/ 1304 w 2392"/>
                <a:gd name="T77" fmla="*/ 461 h 881"/>
                <a:gd name="T78" fmla="*/ 1432 w 2392"/>
                <a:gd name="T79" fmla="*/ 533 h 881"/>
                <a:gd name="T80" fmla="*/ 1450 w 2392"/>
                <a:gd name="T81" fmla="*/ 617 h 881"/>
                <a:gd name="T82" fmla="*/ 1391 w 2392"/>
                <a:gd name="T83" fmla="*/ 653 h 881"/>
                <a:gd name="T84" fmla="*/ 1238 w 2392"/>
                <a:gd name="T85" fmla="*/ 701 h 881"/>
                <a:gd name="T86" fmla="*/ 1124 w 2392"/>
                <a:gd name="T87" fmla="*/ 755 h 881"/>
                <a:gd name="T88" fmla="*/ 1077 w 2392"/>
                <a:gd name="T89" fmla="*/ 809 h 881"/>
                <a:gd name="T90" fmla="*/ 1089 w 2392"/>
                <a:gd name="T91" fmla="*/ 869 h 881"/>
                <a:gd name="T92" fmla="*/ 1118 w 2392"/>
                <a:gd name="T93" fmla="*/ 881 h 881"/>
                <a:gd name="T94" fmla="*/ 1220 w 2392"/>
                <a:gd name="T95" fmla="*/ 869 h 881"/>
                <a:gd name="T96" fmla="*/ 1403 w 2392"/>
                <a:gd name="T97" fmla="*/ 857 h 881"/>
                <a:gd name="T98" fmla="*/ 1456 w 2392"/>
                <a:gd name="T99" fmla="*/ 851 h 881"/>
                <a:gd name="T100" fmla="*/ 1498 w 2392"/>
                <a:gd name="T101" fmla="*/ 833 h 881"/>
                <a:gd name="T102" fmla="*/ 1693 w 2392"/>
                <a:gd name="T103" fmla="*/ 743 h 881"/>
                <a:gd name="T104" fmla="*/ 1824 w 2392"/>
                <a:gd name="T105" fmla="*/ 689 h 881"/>
                <a:gd name="T106" fmla="*/ 1902 w 2392"/>
                <a:gd name="T107" fmla="*/ 581 h 881"/>
                <a:gd name="T108" fmla="*/ 2060 w 2392"/>
                <a:gd name="T109" fmla="*/ 389 h 881"/>
                <a:gd name="T110" fmla="*/ 2228 w 2392"/>
                <a:gd name="T111" fmla="*/ 269 h 881"/>
                <a:gd name="T112" fmla="*/ 2273 w 2392"/>
                <a:gd name="T113" fmla="*/ 239 h 881"/>
                <a:gd name="T114" fmla="*/ 2416 w 2392"/>
                <a:gd name="T115" fmla="*/ 0 h 881"/>
                <a:gd name="T116" fmla="*/ 2326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2">
              <a:extLst>
                <a:ext uri="{FF2B5EF4-FFF2-40B4-BE49-F238E27FC236}">
                  <a16:creationId xmlns:a16="http://schemas.microsoft.com/office/drawing/2014/main" id="{34C931B6-C353-6C27-D660-F8F2582E110B}"/>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3" name="Freeform 13">
              <a:extLst>
                <a:ext uri="{FF2B5EF4-FFF2-40B4-BE49-F238E27FC236}">
                  <a16:creationId xmlns:a16="http://schemas.microsoft.com/office/drawing/2014/main" id="{620EF482-EECD-46E3-E7CB-7885E417CEB4}"/>
                </a:ext>
              </a:extLst>
            </p:cNvPr>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4">
              <a:extLst>
                <a:ext uri="{FF2B5EF4-FFF2-40B4-BE49-F238E27FC236}">
                  <a16:creationId xmlns:a16="http://schemas.microsoft.com/office/drawing/2014/main" id="{E845AAAB-2A53-6631-784E-9862060BDD94}"/>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5" name="Freeform 15">
              <a:extLst>
                <a:ext uri="{FF2B5EF4-FFF2-40B4-BE49-F238E27FC236}">
                  <a16:creationId xmlns:a16="http://schemas.microsoft.com/office/drawing/2014/main" id="{83609392-AC76-CDB1-576B-CAF3A0A17718}"/>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6" name="Freeform 16">
              <a:extLst>
                <a:ext uri="{FF2B5EF4-FFF2-40B4-BE49-F238E27FC236}">
                  <a16:creationId xmlns:a16="http://schemas.microsoft.com/office/drawing/2014/main" id="{B62C633E-822E-1C9B-23D1-D910B87DE28B}"/>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7" name="Freeform 17">
              <a:extLst>
                <a:ext uri="{FF2B5EF4-FFF2-40B4-BE49-F238E27FC236}">
                  <a16:creationId xmlns:a16="http://schemas.microsoft.com/office/drawing/2014/main" id="{F5125965-3C91-CFC4-F17F-491F7B392623}"/>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4402" name="Rectangle 18"/>
          <p:cNvSpPr>
            <a:spLocks noGrp="1" noChangeArrowheads="1"/>
          </p:cNvSpPr>
          <p:nvPr>
            <p:ph type="ctrTitle" sz="quarter"/>
          </p:nvPr>
        </p:nvSpPr>
        <p:spPr>
          <a:xfrm>
            <a:off x="684213" y="1773238"/>
            <a:ext cx="7772400" cy="1736725"/>
          </a:xfrm>
        </p:spPr>
        <p:txBody>
          <a:bodyPr anchor="b"/>
          <a:lstStyle>
            <a:lvl1pPr>
              <a:defRPr sz="5400">
                <a:latin typeface="Arial Black" pitchFamily="34" charset="0"/>
              </a:defRPr>
            </a:lvl1pPr>
          </a:lstStyle>
          <a:p>
            <a:r>
              <a:rPr lang="en-US"/>
              <a:t>Click to edit Master title style</a:t>
            </a:r>
          </a:p>
        </p:txBody>
      </p:sp>
      <p:sp>
        <p:nvSpPr>
          <p:cNvPr id="144403"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8" name="Rectangle 20">
            <a:extLst>
              <a:ext uri="{FF2B5EF4-FFF2-40B4-BE49-F238E27FC236}">
                <a16:creationId xmlns:a16="http://schemas.microsoft.com/office/drawing/2014/main" id="{EA72E073-1F2C-261F-B036-51190AEE7945}"/>
              </a:ext>
            </a:extLst>
          </p:cNvPr>
          <p:cNvSpPr>
            <a:spLocks noGrp="1" noChangeArrowheads="1"/>
          </p:cNvSpPr>
          <p:nvPr>
            <p:ph type="dt" sz="quarter" idx="10"/>
          </p:nvPr>
        </p:nvSpPr>
        <p:spPr/>
        <p:txBody>
          <a:bodyPr/>
          <a:lstStyle>
            <a:lvl1pPr>
              <a:defRPr/>
            </a:lvl1pPr>
          </a:lstStyle>
          <a:p>
            <a:pPr>
              <a:defRPr/>
            </a:pPr>
            <a:endParaRPr lang="en-US"/>
          </a:p>
        </p:txBody>
      </p:sp>
      <p:sp>
        <p:nvSpPr>
          <p:cNvPr id="19" name="Rectangle 21">
            <a:extLst>
              <a:ext uri="{FF2B5EF4-FFF2-40B4-BE49-F238E27FC236}">
                <a16:creationId xmlns:a16="http://schemas.microsoft.com/office/drawing/2014/main" id="{6BA5BA23-3BD1-B6FC-003D-07D1553759D2}"/>
              </a:ext>
            </a:extLst>
          </p:cNvPr>
          <p:cNvSpPr>
            <a:spLocks noGrp="1" noChangeArrowheads="1"/>
          </p:cNvSpPr>
          <p:nvPr>
            <p:ph type="ftr" sz="quarter" idx="11"/>
          </p:nvPr>
        </p:nvSpPr>
        <p:spPr>
          <a:xfrm>
            <a:off x="3124200" y="6248400"/>
            <a:ext cx="2895600" cy="457200"/>
          </a:xfrm>
        </p:spPr>
        <p:txBody>
          <a:bodyPr/>
          <a:lstStyle>
            <a:lvl1pPr>
              <a:defRPr/>
            </a:lvl1pPr>
          </a:lstStyle>
          <a:p>
            <a:pPr>
              <a:defRPr/>
            </a:pPr>
            <a:r>
              <a:rPr lang="en-US"/>
              <a:t>carlo.lauro@unina.it</a:t>
            </a:r>
          </a:p>
        </p:txBody>
      </p:sp>
      <p:sp>
        <p:nvSpPr>
          <p:cNvPr id="20" name="Rectangle 22">
            <a:extLst>
              <a:ext uri="{FF2B5EF4-FFF2-40B4-BE49-F238E27FC236}">
                <a16:creationId xmlns:a16="http://schemas.microsoft.com/office/drawing/2014/main" id="{1F836D36-E6E8-D0A3-2595-59F294C495EF}"/>
              </a:ext>
            </a:extLst>
          </p:cNvPr>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spcBef>
                <a:spcPct val="0"/>
              </a:spcBef>
              <a:defRPr sz="1200"/>
            </a:lvl1pPr>
          </a:lstStyle>
          <a:p>
            <a:pPr>
              <a:defRPr/>
            </a:pPr>
            <a:fld id="{B02044BC-3E41-4FEE-BDA0-4818951FC69A}" type="slidenum">
              <a:rPr lang="en-US" altLang="it-IT"/>
              <a:pPr>
                <a:defRPr/>
              </a:pPr>
              <a:t>‹N›</a:t>
            </a:fld>
            <a:endParaRPr lang="en-US" altLang="it-IT"/>
          </a:p>
        </p:txBody>
      </p:sp>
    </p:spTree>
    <p:extLst>
      <p:ext uri="{BB962C8B-B14F-4D97-AF65-F5344CB8AC3E}">
        <p14:creationId xmlns:p14="http://schemas.microsoft.com/office/powerpoint/2010/main" val="245739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9">
            <a:extLst>
              <a:ext uri="{FF2B5EF4-FFF2-40B4-BE49-F238E27FC236}">
                <a16:creationId xmlns:a16="http://schemas.microsoft.com/office/drawing/2014/main" id="{7523EF55-65AD-6F45-29EC-641D390B48C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83C55A05-80FC-FCF9-66C5-4245F1FD459F}"/>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7860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40513" y="260350"/>
            <a:ext cx="2057400" cy="58642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68313" y="260350"/>
            <a:ext cx="6019800" cy="58642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9">
            <a:extLst>
              <a:ext uri="{FF2B5EF4-FFF2-40B4-BE49-F238E27FC236}">
                <a16:creationId xmlns:a16="http://schemas.microsoft.com/office/drawing/2014/main" id="{6A28BA0D-92B7-632F-8EFA-9B448C8974E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ECB35434-4880-EE7B-E67C-B3E0E223CA07}"/>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066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9">
            <a:extLst>
              <a:ext uri="{FF2B5EF4-FFF2-40B4-BE49-F238E27FC236}">
                <a16:creationId xmlns:a16="http://schemas.microsoft.com/office/drawing/2014/main" id="{ABC40BB6-FEEC-6D6B-A6CE-2FBAD77211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AE27BB34-8DBC-4458-912A-86C40B21296C}"/>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1549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19">
            <a:extLst>
              <a:ext uri="{FF2B5EF4-FFF2-40B4-BE49-F238E27FC236}">
                <a16:creationId xmlns:a16="http://schemas.microsoft.com/office/drawing/2014/main" id="{1B1D4860-6EFE-F17B-E2A8-B225FB265A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315850CB-6891-4EB5-9738-A2DD7842DF22}"/>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9872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68313" y="1628775"/>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59313" y="1628775"/>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9">
            <a:extLst>
              <a:ext uri="{FF2B5EF4-FFF2-40B4-BE49-F238E27FC236}">
                <a16:creationId xmlns:a16="http://schemas.microsoft.com/office/drawing/2014/main" id="{2EC32425-7CE5-92AB-8419-CA0CB5D7FD8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BBAB2972-DAA4-E8E1-7914-278535221335}"/>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1778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19">
            <a:extLst>
              <a:ext uri="{FF2B5EF4-FFF2-40B4-BE49-F238E27FC236}">
                <a16:creationId xmlns:a16="http://schemas.microsoft.com/office/drawing/2014/main" id="{F52599D8-F460-CFEE-8F4B-1A92379C71C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0">
            <a:extLst>
              <a:ext uri="{FF2B5EF4-FFF2-40B4-BE49-F238E27FC236}">
                <a16:creationId xmlns:a16="http://schemas.microsoft.com/office/drawing/2014/main" id="{994C3646-F17E-0BFE-5135-9BE879E629BF}"/>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996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19">
            <a:extLst>
              <a:ext uri="{FF2B5EF4-FFF2-40B4-BE49-F238E27FC236}">
                <a16:creationId xmlns:a16="http://schemas.microsoft.com/office/drawing/2014/main" id="{6A994D03-B4F3-B734-45A2-9049EBBBE62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0">
            <a:extLst>
              <a:ext uri="{FF2B5EF4-FFF2-40B4-BE49-F238E27FC236}">
                <a16:creationId xmlns:a16="http://schemas.microsoft.com/office/drawing/2014/main" id="{A1D2F2DD-1C62-D3F0-6362-4B240F7D4E7D}"/>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17257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F61AB522-7488-A37C-1446-A46C522872A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0">
            <a:extLst>
              <a:ext uri="{FF2B5EF4-FFF2-40B4-BE49-F238E27FC236}">
                <a16:creationId xmlns:a16="http://schemas.microsoft.com/office/drawing/2014/main" id="{B014DB21-177E-268B-3E8E-1577194B2B7D}"/>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5766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9">
            <a:extLst>
              <a:ext uri="{FF2B5EF4-FFF2-40B4-BE49-F238E27FC236}">
                <a16:creationId xmlns:a16="http://schemas.microsoft.com/office/drawing/2014/main" id="{026834D2-3020-64D5-1877-D83C65F927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1FFE3CA8-33AD-B057-6170-1E0A06B48E6C}"/>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828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19">
            <a:extLst>
              <a:ext uri="{FF2B5EF4-FFF2-40B4-BE49-F238E27FC236}">
                <a16:creationId xmlns:a16="http://schemas.microsoft.com/office/drawing/2014/main" id="{127033D6-B224-43C0-6028-E67EF40F551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97944048-2DC1-39A8-F60F-7472745DFCE9}"/>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6741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503E8AC-36C7-DD5F-20BB-C7E2FAD00926}"/>
              </a:ext>
            </a:extLst>
          </p:cNvPr>
          <p:cNvGrpSpPr>
            <a:grpSpLocks/>
          </p:cNvGrpSpPr>
          <p:nvPr/>
        </p:nvGrpSpPr>
        <p:grpSpPr bwMode="auto">
          <a:xfrm>
            <a:off x="0" y="2438400"/>
            <a:ext cx="9144000" cy="4046538"/>
            <a:chOff x="0" y="1536"/>
            <a:chExt cx="5760" cy="2549"/>
          </a:xfrm>
        </p:grpSpPr>
        <p:sp>
          <p:nvSpPr>
            <p:cNvPr id="143363" name="Rectangle 3">
              <a:extLst>
                <a:ext uri="{FF2B5EF4-FFF2-40B4-BE49-F238E27FC236}">
                  <a16:creationId xmlns:a16="http://schemas.microsoft.com/office/drawing/2014/main" id="{8A0A5671-DCCC-7A15-06D7-CEB584BFD2DF}"/>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spcBef>
                  <a:spcPct val="50000"/>
                </a:spcBef>
                <a:defRPr/>
              </a:pPr>
              <a:endParaRPr lang="it-IT"/>
            </a:p>
          </p:txBody>
        </p:sp>
        <p:sp>
          <p:nvSpPr>
            <p:cNvPr id="1032" name="Freeform 4">
              <a:extLst>
                <a:ext uri="{FF2B5EF4-FFF2-40B4-BE49-F238E27FC236}">
                  <a16:creationId xmlns:a16="http://schemas.microsoft.com/office/drawing/2014/main" id="{788200A6-D46D-D12E-BF9B-89E709EB3C0A}"/>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5">
              <a:extLst>
                <a:ext uri="{FF2B5EF4-FFF2-40B4-BE49-F238E27FC236}">
                  <a16:creationId xmlns:a16="http://schemas.microsoft.com/office/drawing/2014/main" id="{9EDD62AF-BAE1-854A-159D-2B9168940DAF}"/>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66" name="Freeform 6">
              <a:extLst>
                <a:ext uri="{FF2B5EF4-FFF2-40B4-BE49-F238E27FC236}">
                  <a16:creationId xmlns:a16="http://schemas.microsoft.com/office/drawing/2014/main" id="{09375C72-4D7E-6DDE-11D6-41922A0487ED}"/>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035" name="Freeform 7">
              <a:extLst>
                <a:ext uri="{FF2B5EF4-FFF2-40B4-BE49-F238E27FC236}">
                  <a16:creationId xmlns:a16="http://schemas.microsoft.com/office/drawing/2014/main" id="{C4FE07A7-7DD3-F276-5380-20EBBCF332CF}"/>
                </a:ext>
              </a:extLst>
            </p:cNvPr>
            <p:cNvSpPr>
              <a:spLocks/>
            </p:cNvSpPr>
            <p:nvPr userDrawn="1"/>
          </p:nvSpPr>
          <p:spPr bwMode="hidden">
            <a:xfrm>
              <a:off x="3599" y="2477"/>
              <a:ext cx="186" cy="120"/>
            </a:xfrm>
            <a:custGeom>
              <a:avLst/>
              <a:gdLst>
                <a:gd name="T0" fmla="*/ 188 w 185"/>
                <a:gd name="T1" fmla="*/ 0 h 120"/>
                <a:gd name="T2" fmla="*/ 188 w 185"/>
                <a:gd name="T3" fmla="*/ 6 h 120"/>
                <a:gd name="T4" fmla="*/ 188 w 185"/>
                <a:gd name="T5" fmla="*/ 18 h 120"/>
                <a:gd name="T6" fmla="*/ 188 w 185"/>
                <a:gd name="T7" fmla="*/ 36 h 120"/>
                <a:gd name="T8" fmla="*/ 182 w 185"/>
                <a:gd name="T9" fmla="*/ 54 h 120"/>
                <a:gd name="T10" fmla="*/ 164 w 185"/>
                <a:gd name="T11" fmla="*/ 72 h 120"/>
                <a:gd name="T12" fmla="*/ 140 w 185"/>
                <a:gd name="T13" fmla="*/ 96 h 120"/>
                <a:gd name="T14" fmla="*/ 104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8 w 185"/>
                <a:gd name="T29" fmla="*/ 0 h 120"/>
                <a:gd name="T30" fmla="*/ 188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8">
              <a:extLst>
                <a:ext uri="{FF2B5EF4-FFF2-40B4-BE49-F238E27FC236}">
                  <a16:creationId xmlns:a16="http://schemas.microsoft.com/office/drawing/2014/main" id="{78AEE52B-BCB1-07AD-BE3E-E1F8BF7920FD}"/>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9">
              <a:extLst>
                <a:ext uri="{FF2B5EF4-FFF2-40B4-BE49-F238E27FC236}">
                  <a16:creationId xmlns:a16="http://schemas.microsoft.com/office/drawing/2014/main" id="{04A36278-382C-6F82-9E8A-EDB05C6C1795}"/>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40 w 526"/>
                <a:gd name="T17" fmla="*/ 179 h 275"/>
                <a:gd name="T18" fmla="*/ 212 w 526"/>
                <a:gd name="T19" fmla="*/ 143 h 275"/>
                <a:gd name="T20" fmla="*/ 254 w 526"/>
                <a:gd name="T21" fmla="*/ 120 h 275"/>
                <a:gd name="T22" fmla="*/ 302 w 526"/>
                <a:gd name="T23" fmla="*/ 96 h 275"/>
                <a:gd name="T24" fmla="*/ 399 w 526"/>
                <a:gd name="T25" fmla="*/ 48 h 275"/>
                <a:gd name="T26" fmla="*/ 448 w 526"/>
                <a:gd name="T27" fmla="*/ 30 h 275"/>
                <a:gd name="T28" fmla="*/ 484 w 526"/>
                <a:gd name="T29" fmla="*/ 12 h 275"/>
                <a:gd name="T30" fmla="*/ 508 w 526"/>
                <a:gd name="T31" fmla="*/ 6 h 275"/>
                <a:gd name="T32" fmla="*/ 526 w 526"/>
                <a:gd name="T33" fmla="*/ 0 h 275"/>
                <a:gd name="T34" fmla="*/ 532 w 526"/>
                <a:gd name="T35" fmla="*/ 0 h 275"/>
                <a:gd name="T36" fmla="*/ 526 w 526"/>
                <a:gd name="T37" fmla="*/ 6 h 275"/>
                <a:gd name="T38" fmla="*/ 514 w 526"/>
                <a:gd name="T39" fmla="*/ 12 h 275"/>
                <a:gd name="T40" fmla="*/ 490 w 526"/>
                <a:gd name="T41" fmla="*/ 24 h 275"/>
                <a:gd name="T42" fmla="*/ 466 w 526"/>
                <a:gd name="T43" fmla="*/ 42 h 275"/>
                <a:gd name="T44" fmla="*/ 442 w 526"/>
                <a:gd name="T45" fmla="*/ 54 h 275"/>
                <a:gd name="T46" fmla="*/ 399 w 526"/>
                <a:gd name="T47" fmla="*/ 78 h 275"/>
                <a:gd name="T48" fmla="*/ 343 w 526"/>
                <a:gd name="T49" fmla="*/ 108 h 275"/>
                <a:gd name="T50" fmla="*/ 278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10">
              <a:extLst>
                <a:ext uri="{FF2B5EF4-FFF2-40B4-BE49-F238E27FC236}">
                  <a16:creationId xmlns:a16="http://schemas.microsoft.com/office/drawing/2014/main" id="{331ADDFF-4986-E57F-E972-39022CF4EDE0}"/>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3 w 718"/>
                <a:gd name="T17" fmla="*/ 228 h 306"/>
                <a:gd name="T18" fmla="*/ 129 w 718"/>
                <a:gd name="T19" fmla="*/ 228 h 306"/>
                <a:gd name="T20" fmla="*/ 147 w 718"/>
                <a:gd name="T21" fmla="*/ 222 h 306"/>
                <a:gd name="T22" fmla="*/ 171 w 718"/>
                <a:gd name="T23" fmla="*/ 216 h 306"/>
                <a:gd name="T24" fmla="*/ 201 w 718"/>
                <a:gd name="T25" fmla="*/ 204 h 306"/>
                <a:gd name="T26" fmla="*/ 278 w 718"/>
                <a:gd name="T27" fmla="*/ 180 h 306"/>
                <a:gd name="T28" fmla="*/ 377 w 718"/>
                <a:gd name="T29" fmla="*/ 156 h 306"/>
                <a:gd name="T30" fmla="*/ 467 w 718"/>
                <a:gd name="T31" fmla="*/ 126 h 306"/>
                <a:gd name="T32" fmla="*/ 550 w 718"/>
                <a:gd name="T33" fmla="*/ 102 h 306"/>
                <a:gd name="T34" fmla="*/ 580 w 718"/>
                <a:gd name="T35" fmla="*/ 90 h 306"/>
                <a:gd name="T36" fmla="*/ 613 w 718"/>
                <a:gd name="T37" fmla="*/ 84 h 306"/>
                <a:gd name="T38" fmla="*/ 631 w 718"/>
                <a:gd name="T39" fmla="*/ 78 h 306"/>
                <a:gd name="T40" fmla="*/ 637 w 718"/>
                <a:gd name="T41" fmla="*/ 72 h 306"/>
                <a:gd name="T42" fmla="*/ 643 w 718"/>
                <a:gd name="T43" fmla="*/ 66 h 306"/>
                <a:gd name="T44" fmla="*/ 661 w 718"/>
                <a:gd name="T45" fmla="*/ 60 h 306"/>
                <a:gd name="T46" fmla="*/ 703 w 718"/>
                <a:gd name="T47" fmla="*/ 30 h 306"/>
                <a:gd name="T48" fmla="*/ 721 w 718"/>
                <a:gd name="T49" fmla="*/ 18 h 306"/>
                <a:gd name="T50" fmla="*/ 727 w 718"/>
                <a:gd name="T51" fmla="*/ 6 h 306"/>
                <a:gd name="T52" fmla="*/ 721 w 718"/>
                <a:gd name="T53" fmla="*/ 0 h 306"/>
                <a:gd name="T54" fmla="*/ 697 w 718"/>
                <a:gd name="T55" fmla="*/ 0 h 306"/>
                <a:gd name="T56" fmla="*/ 637 w 718"/>
                <a:gd name="T57" fmla="*/ 0 h 306"/>
                <a:gd name="T58" fmla="*/ 586 w 718"/>
                <a:gd name="T59" fmla="*/ 0 h 306"/>
                <a:gd name="T60" fmla="*/ 550 w 718"/>
                <a:gd name="T61" fmla="*/ 0 h 306"/>
                <a:gd name="T62" fmla="*/ 520 w 718"/>
                <a:gd name="T63" fmla="*/ 18 h 306"/>
                <a:gd name="T64" fmla="*/ 491 w 718"/>
                <a:gd name="T65" fmla="*/ 42 h 306"/>
                <a:gd name="T66" fmla="*/ 473 w 718"/>
                <a:gd name="T67" fmla="*/ 54 h 306"/>
                <a:gd name="T68" fmla="*/ 455 w 718"/>
                <a:gd name="T69" fmla="*/ 60 h 306"/>
                <a:gd name="T70" fmla="*/ 431 w 718"/>
                <a:gd name="T71" fmla="*/ 60 h 306"/>
                <a:gd name="T72" fmla="*/ 395 w 718"/>
                <a:gd name="T73" fmla="*/ 66 h 306"/>
                <a:gd name="T74" fmla="*/ 350 w 718"/>
                <a:gd name="T75" fmla="*/ 84 h 306"/>
                <a:gd name="T76" fmla="*/ 314 w 718"/>
                <a:gd name="T77" fmla="*/ 108 h 306"/>
                <a:gd name="T78" fmla="*/ 290 w 718"/>
                <a:gd name="T79" fmla="*/ 126 h 306"/>
                <a:gd name="T80" fmla="*/ 278 w 718"/>
                <a:gd name="T81" fmla="*/ 132 h 306"/>
                <a:gd name="T82" fmla="*/ 260 w 718"/>
                <a:gd name="T83" fmla="*/ 138 h 306"/>
                <a:gd name="T84" fmla="*/ 224 w 718"/>
                <a:gd name="T85" fmla="*/ 138 h 306"/>
                <a:gd name="T86" fmla="*/ 189 w 718"/>
                <a:gd name="T87" fmla="*/ 138 h 306"/>
                <a:gd name="T88" fmla="*/ 183 w 718"/>
                <a:gd name="T89" fmla="*/ 138 h 306"/>
                <a:gd name="T90" fmla="*/ 177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11">
              <a:extLst>
                <a:ext uri="{FF2B5EF4-FFF2-40B4-BE49-F238E27FC236}">
                  <a16:creationId xmlns:a16="http://schemas.microsoft.com/office/drawing/2014/main" id="{49D122AA-EBC5-5C85-7044-339B0B798F0F}"/>
                </a:ext>
              </a:extLst>
            </p:cNvPr>
            <p:cNvSpPr>
              <a:spLocks/>
            </p:cNvSpPr>
            <p:nvPr userDrawn="1"/>
          </p:nvSpPr>
          <p:spPr bwMode="hidden">
            <a:xfrm>
              <a:off x="3358" y="1890"/>
              <a:ext cx="2400" cy="881"/>
            </a:xfrm>
            <a:custGeom>
              <a:avLst/>
              <a:gdLst>
                <a:gd name="T0" fmla="*/ 2253 w 2392"/>
                <a:gd name="T1" fmla="*/ 54 h 881"/>
                <a:gd name="T2" fmla="*/ 2210 w 2392"/>
                <a:gd name="T3" fmla="*/ 54 h 881"/>
                <a:gd name="T4" fmla="*/ 2168 w 2392"/>
                <a:gd name="T5" fmla="*/ 66 h 881"/>
                <a:gd name="T6" fmla="*/ 2042 w 2392"/>
                <a:gd name="T7" fmla="*/ 101 h 881"/>
                <a:gd name="T8" fmla="*/ 1977 w 2392"/>
                <a:gd name="T9" fmla="*/ 119 h 881"/>
                <a:gd name="T10" fmla="*/ 1878 w 2392"/>
                <a:gd name="T11" fmla="*/ 167 h 881"/>
                <a:gd name="T12" fmla="*/ 1854 w 2392"/>
                <a:gd name="T13" fmla="*/ 245 h 881"/>
                <a:gd name="T14" fmla="*/ 1860 w 2392"/>
                <a:gd name="T15" fmla="*/ 305 h 881"/>
                <a:gd name="T16" fmla="*/ 1776 w 2392"/>
                <a:gd name="T17" fmla="*/ 317 h 881"/>
                <a:gd name="T18" fmla="*/ 1612 w 2392"/>
                <a:gd name="T19" fmla="*/ 263 h 881"/>
                <a:gd name="T20" fmla="*/ 1522 w 2392"/>
                <a:gd name="T21" fmla="*/ 257 h 881"/>
                <a:gd name="T22" fmla="*/ 1414 w 2392"/>
                <a:gd name="T23" fmla="*/ 311 h 881"/>
                <a:gd name="T24" fmla="*/ 1346 w 2392"/>
                <a:gd name="T25" fmla="*/ 353 h 881"/>
                <a:gd name="T26" fmla="*/ 1322 w 2392"/>
                <a:gd name="T27" fmla="*/ 359 h 881"/>
                <a:gd name="T28" fmla="*/ 1226 w 2392"/>
                <a:gd name="T29" fmla="*/ 371 h 881"/>
                <a:gd name="T30" fmla="*/ 1172 w 2392"/>
                <a:gd name="T31" fmla="*/ 365 h 881"/>
                <a:gd name="T32" fmla="*/ 1065 w 2392"/>
                <a:gd name="T33" fmla="*/ 371 h 881"/>
                <a:gd name="T34" fmla="*/ 966 w 2392"/>
                <a:gd name="T35" fmla="*/ 383 h 881"/>
                <a:gd name="T36" fmla="*/ 930 w 2392"/>
                <a:gd name="T37" fmla="*/ 401 h 881"/>
                <a:gd name="T38" fmla="*/ 828 w 2392"/>
                <a:gd name="T39" fmla="*/ 419 h 881"/>
                <a:gd name="T40" fmla="*/ 787 w 2392"/>
                <a:gd name="T41" fmla="*/ 419 h 881"/>
                <a:gd name="T42" fmla="*/ 670 w 2392"/>
                <a:gd name="T43" fmla="*/ 437 h 881"/>
                <a:gd name="T44" fmla="*/ 604 w 2392"/>
                <a:gd name="T45" fmla="*/ 473 h 881"/>
                <a:gd name="T46" fmla="*/ 509 w 2392"/>
                <a:gd name="T47" fmla="*/ 467 h 881"/>
                <a:gd name="T48" fmla="*/ 434 w 2392"/>
                <a:gd name="T49" fmla="*/ 491 h 881"/>
                <a:gd name="T50" fmla="*/ 416 w 2392"/>
                <a:gd name="T51" fmla="*/ 539 h 881"/>
                <a:gd name="T52" fmla="*/ 350 w 2392"/>
                <a:gd name="T53" fmla="*/ 569 h 881"/>
                <a:gd name="T54" fmla="*/ 225 w 2392"/>
                <a:gd name="T55" fmla="*/ 599 h 881"/>
                <a:gd name="T56" fmla="*/ 138 w 2392"/>
                <a:gd name="T57" fmla="*/ 647 h 881"/>
                <a:gd name="T58" fmla="*/ 108 w 2392"/>
                <a:gd name="T59" fmla="*/ 659 h 881"/>
                <a:gd name="T60" fmla="*/ 0 w 2392"/>
                <a:gd name="T61" fmla="*/ 671 h 881"/>
                <a:gd name="T62" fmla="*/ 84 w 2392"/>
                <a:gd name="T63" fmla="*/ 695 h 881"/>
                <a:gd name="T64" fmla="*/ 266 w 2392"/>
                <a:gd name="T65" fmla="*/ 653 h 881"/>
                <a:gd name="T66" fmla="*/ 479 w 2392"/>
                <a:gd name="T67" fmla="*/ 569 h 881"/>
                <a:gd name="T68" fmla="*/ 574 w 2392"/>
                <a:gd name="T69" fmla="*/ 521 h 881"/>
                <a:gd name="T70" fmla="*/ 652 w 2392"/>
                <a:gd name="T71" fmla="*/ 515 h 881"/>
                <a:gd name="T72" fmla="*/ 882 w 2392"/>
                <a:gd name="T73" fmla="*/ 461 h 881"/>
                <a:gd name="T74" fmla="*/ 1160 w 2392"/>
                <a:gd name="T75" fmla="*/ 425 h 881"/>
                <a:gd name="T76" fmla="*/ 1304 w 2392"/>
                <a:gd name="T77" fmla="*/ 461 h 881"/>
                <a:gd name="T78" fmla="*/ 1432 w 2392"/>
                <a:gd name="T79" fmla="*/ 533 h 881"/>
                <a:gd name="T80" fmla="*/ 1450 w 2392"/>
                <a:gd name="T81" fmla="*/ 617 h 881"/>
                <a:gd name="T82" fmla="*/ 1391 w 2392"/>
                <a:gd name="T83" fmla="*/ 653 h 881"/>
                <a:gd name="T84" fmla="*/ 1238 w 2392"/>
                <a:gd name="T85" fmla="*/ 701 h 881"/>
                <a:gd name="T86" fmla="*/ 1124 w 2392"/>
                <a:gd name="T87" fmla="*/ 755 h 881"/>
                <a:gd name="T88" fmla="*/ 1077 w 2392"/>
                <a:gd name="T89" fmla="*/ 809 h 881"/>
                <a:gd name="T90" fmla="*/ 1089 w 2392"/>
                <a:gd name="T91" fmla="*/ 869 h 881"/>
                <a:gd name="T92" fmla="*/ 1118 w 2392"/>
                <a:gd name="T93" fmla="*/ 881 h 881"/>
                <a:gd name="T94" fmla="*/ 1220 w 2392"/>
                <a:gd name="T95" fmla="*/ 869 h 881"/>
                <a:gd name="T96" fmla="*/ 1403 w 2392"/>
                <a:gd name="T97" fmla="*/ 857 h 881"/>
                <a:gd name="T98" fmla="*/ 1456 w 2392"/>
                <a:gd name="T99" fmla="*/ 851 h 881"/>
                <a:gd name="T100" fmla="*/ 1498 w 2392"/>
                <a:gd name="T101" fmla="*/ 833 h 881"/>
                <a:gd name="T102" fmla="*/ 1693 w 2392"/>
                <a:gd name="T103" fmla="*/ 743 h 881"/>
                <a:gd name="T104" fmla="*/ 1824 w 2392"/>
                <a:gd name="T105" fmla="*/ 689 h 881"/>
                <a:gd name="T106" fmla="*/ 1902 w 2392"/>
                <a:gd name="T107" fmla="*/ 581 h 881"/>
                <a:gd name="T108" fmla="*/ 2060 w 2392"/>
                <a:gd name="T109" fmla="*/ 389 h 881"/>
                <a:gd name="T110" fmla="*/ 2228 w 2392"/>
                <a:gd name="T111" fmla="*/ 269 h 881"/>
                <a:gd name="T112" fmla="*/ 2273 w 2392"/>
                <a:gd name="T113" fmla="*/ 239 h 881"/>
                <a:gd name="T114" fmla="*/ 2416 w 2392"/>
                <a:gd name="T115" fmla="*/ 0 h 881"/>
                <a:gd name="T116" fmla="*/ 2326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72" name="Freeform 12">
              <a:extLst>
                <a:ext uri="{FF2B5EF4-FFF2-40B4-BE49-F238E27FC236}">
                  <a16:creationId xmlns:a16="http://schemas.microsoft.com/office/drawing/2014/main" id="{2E5EB136-47A9-37ED-15A8-179A51BD1772}"/>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041" name="Freeform 13">
              <a:extLst>
                <a:ext uri="{FF2B5EF4-FFF2-40B4-BE49-F238E27FC236}">
                  <a16:creationId xmlns:a16="http://schemas.microsoft.com/office/drawing/2014/main" id="{60B76D9E-B4D8-1533-4F08-0CA5137E72B5}"/>
                </a:ext>
              </a:extLst>
            </p:cNvPr>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74" name="Freeform 14">
              <a:extLst>
                <a:ext uri="{FF2B5EF4-FFF2-40B4-BE49-F238E27FC236}">
                  <a16:creationId xmlns:a16="http://schemas.microsoft.com/office/drawing/2014/main" id="{0DC2D43D-AA24-7FC8-A346-EC55C197ACDE}"/>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43375" name="Freeform 15">
              <a:extLst>
                <a:ext uri="{FF2B5EF4-FFF2-40B4-BE49-F238E27FC236}">
                  <a16:creationId xmlns:a16="http://schemas.microsoft.com/office/drawing/2014/main" id="{458C8274-1F05-5890-5FDC-FAFF01A9071A}"/>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43376" name="Freeform 16">
              <a:extLst>
                <a:ext uri="{FF2B5EF4-FFF2-40B4-BE49-F238E27FC236}">
                  <a16:creationId xmlns:a16="http://schemas.microsoft.com/office/drawing/2014/main" id="{8C360DCA-3E80-AC68-FAD1-89E15B8B84AD}"/>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spcBef>
                  <a:spcPct val="50000"/>
                </a:spcBef>
                <a:defRPr/>
              </a:pPr>
              <a:endParaRPr lang="it-IT"/>
            </a:p>
          </p:txBody>
        </p:sp>
        <p:sp>
          <p:nvSpPr>
            <p:cNvPr id="1045" name="Freeform 17">
              <a:extLst>
                <a:ext uri="{FF2B5EF4-FFF2-40B4-BE49-F238E27FC236}">
                  <a16:creationId xmlns:a16="http://schemas.microsoft.com/office/drawing/2014/main" id="{6CC5C3CE-2E49-4A2D-2FAB-0C03D8A59CD6}"/>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3378" name="Rectangle 18">
            <a:extLst>
              <a:ext uri="{FF2B5EF4-FFF2-40B4-BE49-F238E27FC236}">
                <a16:creationId xmlns:a16="http://schemas.microsoft.com/office/drawing/2014/main" id="{EFF031CE-4CCA-C454-315F-DF4FC6C82688}"/>
              </a:ext>
            </a:extLst>
          </p:cNvPr>
          <p:cNvSpPr>
            <a:spLocks noGrp="1" noChangeArrowheads="1"/>
          </p:cNvSpPr>
          <p:nvPr>
            <p:ph type="title"/>
          </p:nvPr>
        </p:nvSpPr>
        <p:spPr bwMode="auto">
          <a:xfrm>
            <a:off x="468313" y="260350"/>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43379" name="Rectangle 19">
            <a:extLst>
              <a:ext uri="{FF2B5EF4-FFF2-40B4-BE49-F238E27FC236}">
                <a16:creationId xmlns:a16="http://schemas.microsoft.com/office/drawing/2014/main" id="{ADE98EFF-FCF3-67A4-9CDB-442A35735659}"/>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defRPr sz="1200"/>
            </a:lvl1pPr>
          </a:lstStyle>
          <a:p>
            <a:pPr>
              <a:defRPr/>
            </a:pPr>
            <a:endParaRPr lang="en-US"/>
          </a:p>
        </p:txBody>
      </p:sp>
      <p:sp>
        <p:nvSpPr>
          <p:cNvPr id="143380" name="Rectangle 20">
            <a:extLst>
              <a:ext uri="{FF2B5EF4-FFF2-40B4-BE49-F238E27FC236}">
                <a16:creationId xmlns:a16="http://schemas.microsoft.com/office/drawing/2014/main" id="{925D4B0C-B274-3657-D55D-C80E5F2E4AC2}"/>
              </a:ext>
            </a:extLst>
          </p:cNvPr>
          <p:cNvSpPr>
            <a:spLocks noGrp="1" noChangeArrowheads="1"/>
          </p:cNvSpPr>
          <p:nvPr>
            <p:ph type="ftr" sz="quarter" idx="3"/>
          </p:nvPr>
        </p:nvSpPr>
        <p:spPr bwMode="auto">
          <a:xfrm>
            <a:off x="7451725" y="6400800"/>
            <a:ext cx="16922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defRPr sz="1200">
                <a:sym typeface="Symbol" pitchFamily="18" charset="2"/>
              </a:defRPr>
            </a:lvl1pPr>
          </a:lstStyle>
          <a:p>
            <a:pPr>
              <a:defRPr/>
            </a:pPr>
            <a:endParaRPr lang="en-US"/>
          </a:p>
        </p:txBody>
      </p:sp>
      <p:sp>
        <p:nvSpPr>
          <p:cNvPr id="1030" name="Rectangle 22">
            <a:extLst>
              <a:ext uri="{FF2B5EF4-FFF2-40B4-BE49-F238E27FC236}">
                <a16:creationId xmlns:a16="http://schemas.microsoft.com/office/drawing/2014/main" id="{F195E53B-AC6E-18EF-F410-85D23DB24429}"/>
              </a:ext>
            </a:extLst>
          </p:cNvPr>
          <p:cNvSpPr>
            <a:spLocks noGrp="1" noChangeArrowheads="1"/>
          </p:cNvSpPr>
          <p:nvPr>
            <p:ph type="body" idx="1"/>
          </p:nvPr>
        </p:nvSpPr>
        <p:spPr bwMode="auto">
          <a:xfrm>
            <a:off x="468313" y="1628775"/>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t-IT"/>
              <a:t>Click to 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Tree>
  </p:cSld>
  <p:clrMap bg1="dk2" tx1="lt1" bg2="dk1" tx2="lt2" accent1="accent1" accent2="accent2" accent3="accent3" accent4="accent4" accent5="accent5" accent6="accent6" hlink="hlink" folHlink="folHlink"/>
  <p:sldLayoutIdLst>
    <p:sldLayoutId id="2147483729"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latin typeface="+mn-lt"/>
        </a:defRPr>
      </a:lvl5pPr>
      <a:lvl6pPr marL="2514600" indent="-228600" algn="l" rtl="0" fontAlgn="base">
        <a:spcBef>
          <a:spcPct val="20000"/>
        </a:spcBef>
        <a:spcAft>
          <a:spcPct val="0"/>
        </a:spcAft>
        <a:buClr>
          <a:schemeClr val="folHlink"/>
        </a:buClr>
        <a:buChar char="•"/>
        <a:defRPr sz="2000">
          <a:solidFill>
            <a:schemeClr val="tx1"/>
          </a:solidFill>
          <a:latin typeface="+mn-lt"/>
        </a:defRPr>
      </a:lvl6pPr>
      <a:lvl7pPr marL="2971800" indent="-228600" algn="l" rtl="0" fontAlgn="base">
        <a:spcBef>
          <a:spcPct val="20000"/>
        </a:spcBef>
        <a:spcAft>
          <a:spcPct val="0"/>
        </a:spcAft>
        <a:buClr>
          <a:schemeClr val="folHlink"/>
        </a:buClr>
        <a:buChar char="•"/>
        <a:defRPr sz="2000">
          <a:solidFill>
            <a:schemeClr val="tx1"/>
          </a:solidFill>
          <a:latin typeface="+mn-lt"/>
        </a:defRPr>
      </a:lvl7pPr>
      <a:lvl8pPr marL="3429000" indent="-228600" algn="l" rtl="0" fontAlgn="base">
        <a:spcBef>
          <a:spcPct val="20000"/>
        </a:spcBef>
        <a:spcAft>
          <a:spcPct val="0"/>
        </a:spcAft>
        <a:buClr>
          <a:schemeClr val="folHlink"/>
        </a:buClr>
        <a:buChar char="•"/>
        <a:defRPr sz="2000">
          <a:solidFill>
            <a:schemeClr val="tx1"/>
          </a:solidFill>
          <a:latin typeface="+mn-lt"/>
        </a:defRPr>
      </a:lvl8pPr>
      <a:lvl9pPr marL="3886200" indent="-228600" algn="l" rtl="0" fontAlgn="base">
        <a:spcBef>
          <a:spcPct val="20000"/>
        </a:spcBef>
        <a:spcAft>
          <a:spcPct val="0"/>
        </a:spcAft>
        <a:buClr>
          <a:schemeClr val="folHlink"/>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5DE3C607-05A7-1295-74EB-0B3BF4E3A250}"/>
              </a:ext>
            </a:extLst>
          </p:cNvPr>
          <p:cNvSpPr>
            <a:spLocks noGrp="1" noChangeArrowheads="1"/>
          </p:cNvSpPr>
          <p:nvPr>
            <p:ph type="ctrTitle"/>
          </p:nvPr>
        </p:nvSpPr>
        <p:spPr>
          <a:xfrm>
            <a:off x="611188" y="1773238"/>
            <a:ext cx="8280400" cy="1943100"/>
          </a:xfrm>
        </p:spPr>
        <p:txBody>
          <a:bodyPr/>
          <a:lstStyle/>
          <a:p>
            <a:pPr eaLnBrk="1" hangingPunct="1">
              <a:defRPr/>
            </a:pPr>
            <a:br>
              <a:rPr lang="it-IT" altLang="en-US" sz="3600" dirty="0">
                <a:solidFill>
                  <a:schemeClr val="tx1"/>
                </a:solidFill>
              </a:rPr>
            </a:br>
            <a:r>
              <a:rPr lang="it-IT" altLang="en-US" sz="3600" dirty="0">
                <a:solidFill>
                  <a:schemeClr val="tx1"/>
                </a:solidFill>
              </a:rPr>
              <a:t> </a:t>
            </a:r>
            <a:r>
              <a:rPr lang="it-IT" altLang="en-US" sz="3600" b="0" dirty="0"/>
              <a:t>La </a:t>
            </a:r>
            <a:r>
              <a:rPr lang="en-US" altLang="en-US" sz="3600" b="0" dirty="0"/>
              <a:t>V</a:t>
            </a:r>
            <a:r>
              <a:rPr lang="it-IT" altLang="en-US" sz="3600" b="0" dirty="0" err="1"/>
              <a:t>alutazione</a:t>
            </a:r>
            <a:r>
              <a:rPr lang="it-IT" altLang="en-US" sz="3600" b="0" dirty="0"/>
              <a:t> delle </a:t>
            </a:r>
            <a:r>
              <a:rPr lang="it-IT" altLang="en-US" sz="3600" b="0" dirty="0" err="1"/>
              <a:t>delle</a:t>
            </a:r>
            <a:r>
              <a:rPr lang="it-IT" altLang="en-US" sz="3600" b="0" dirty="0"/>
              <a:t> </a:t>
            </a:r>
            <a:r>
              <a:rPr lang="en-US" altLang="en-US" sz="3600" b="0" dirty="0"/>
              <a:t>P</a:t>
            </a:r>
            <a:r>
              <a:rPr lang="it-IT" altLang="en-US" sz="3600" b="0" dirty="0" err="1"/>
              <a:t>olitiche</a:t>
            </a:r>
            <a:r>
              <a:rPr lang="it-IT" altLang="en-US" sz="3600" b="0" dirty="0"/>
              <a:t> Pubbliche e della</a:t>
            </a:r>
            <a:r>
              <a:rPr lang="it-IT" altLang="en-US" b="0" dirty="0"/>
              <a:t> </a:t>
            </a:r>
            <a:r>
              <a:rPr lang="en-US" altLang="en-US" sz="3600" b="0" dirty="0"/>
              <a:t>R</a:t>
            </a:r>
            <a:r>
              <a:rPr lang="it-IT" altLang="en-US" sz="3600" b="0" dirty="0" err="1"/>
              <a:t>egolazione</a:t>
            </a:r>
            <a:r>
              <a:rPr lang="it-IT" altLang="en-US" sz="3600" b="0" dirty="0"/>
              <a:t> </a:t>
            </a:r>
            <a:br>
              <a:rPr lang="it-IT" altLang="en-US" sz="3600" b="0" dirty="0"/>
            </a:br>
            <a:br>
              <a:rPr lang="it-IT" altLang="en-US" sz="3600" b="0" dirty="0"/>
            </a:br>
            <a:r>
              <a:rPr lang="it-IT" altLang="en-US" sz="3600" dirty="0">
                <a:solidFill>
                  <a:schemeClr val="tx1"/>
                </a:solidFill>
              </a:rPr>
              <a:t>Conclusioni</a:t>
            </a:r>
            <a:endParaRPr lang="zh-CN" altLang="en-US" sz="3600" dirty="0">
              <a:ea typeface="宋体" charset="-122"/>
            </a:endParaRPr>
          </a:p>
        </p:txBody>
      </p:sp>
      <p:sp>
        <p:nvSpPr>
          <p:cNvPr id="5123" name="Text Box 6">
            <a:extLst>
              <a:ext uri="{FF2B5EF4-FFF2-40B4-BE49-F238E27FC236}">
                <a16:creationId xmlns:a16="http://schemas.microsoft.com/office/drawing/2014/main" id="{5BD5AAF0-74B2-E5C0-9E93-6756E5071EEB}"/>
              </a:ext>
            </a:extLst>
          </p:cNvPr>
          <p:cNvSpPr txBox="1">
            <a:spLocks noChangeArrowheads="1"/>
          </p:cNvSpPr>
          <p:nvPr/>
        </p:nvSpPr>
        <p:spPr bwMode="auto">
          <a:xfrm>
            <a:off x="4572000" y="52054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a:solidFill>
                  <a:srgbClr val="FFFF00"/>
                </a:solidFill>
                <a:latin typeface="Tahoma" panose="020B0604030504040204" pitchFamily="34" charset="0"/>
              </a:rPr>
              <a:t>Prof. Luigi Fusco Girard, Emerito  della Università di Napoli Federico  II</a:t>
            </a:r>
          </a:p>
        </p:txBody>
      </p:sp>
      <p:sp>
        <p:nvSpPr>
          <p:cNvPr id="5124" name="Text Box 16">
            <a:extLst>
              <a:ext uri="{FF2B5EF4-FFF2-40B4-BE49-F238E27FC236}">
                <a16:creationId xmlns:a16="http://schemas.microsoft.com/office/drawing/2014/main" id="{FA078E48-3404-6D31-52B8-32DBAE185E9A}"/>
              </a:ext>
            </a:extLst>
          </p:cNvPr>
          <p:cNvSpPr txBox="1">
            <a:spLocks noChangeArrowheads="1"/>
          </p:cNvSpPr>
          <p:nvPr/>
        </p:nvSpPr>
        <p:spPr bwMode="auto">
          <a:xfrm>
            <a:off x="2787650" y="754063"/>
            <a:ext cx="4016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endParaRPr lang="it-IT" altLang="it-IT" sz="1600">
              <a:latin typeface="Tahoma" panose="020B0604030504040204" pitchFamily="34" charset="0"/>
            </a:endParaRPr>
          </a:p>
        </p:txBody>
      </p:sp>
      <p:pic>
        <p:nvPicPr>
          <p:cNvPr id="5125" name="Immagine 2" descr="Immagine che contiene testo&#10;&#10;Descrizione generata automaticamente">
            <a:extLst>
              <a:ext uri="{FF2B5EF4-FFF2-40B4-BE49-F238E27FC236}">
                <a16:creationId xmlns:a16="http://schemas.microsoft.com/office/drawing/2014/main" id="{85974675-2489-5CA8-4469-EDD5EAFA14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9641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A44A96C-D767-BB0F-59FA-F982D4631E2C}"/>
              </a:ext>
            </a:extLst>
          </p:cNvPr>
          <p:cNvSpPr>
            <a:spLocks noGrp="1" noChangeArrowheads="1"/>
          </p:cNvSpPr>
          <p:nvPr>
            <p:ph type="title"/>
          </p:nvPr>
        </p:nvSpPr>
        <p:spPr>
          <a:xfrm>
            <a:off x="2987675" y="5589588"/>
            <a:ext cx="5976938" cy="1143000"/>
          </a:xfrm>
        </p:spPr>
        <p:txBody>
          <a:bodyPr/>
          <a:lstStyle/>
          <a:p>
            <a:pPr eaLnBrk="1" hangingPunct="1"/>
            <a:r>
              <a:rPr lang="en-US" altLang="it-IT" sz="2800">
                <a:effectLst/>
              </a:rPr>
              <a:t>Grazie per l’attenzione !</a:t>
            </a:r>
          </a:p>
        </p:txBody>
      </p:sp>
      <p:pic>
        <p:nvPicPr>
          <p:cNvPr id="6147" name="Segnaposto contenuto 3" descr="Immagine che contiene testo&#10;&#10;Descrizione generata automaticamente">
            <a:extLst>
              <a:ext uri="{FF2B5EF4-FFF2-40B4-BE49-F238E27FC236}">
                <a16:creationId xmlns:a16="http://schemas.microsoft.com/office/drawing/2014/main" id="{988F1191-DBA7-29EB-56F4-AE1B72C273B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476250"/>
            <a:ext cx="3038475" cy="1873250"/>
          </a:xfr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530156" y="381069"/>
            <a:ext cx="8229600" cy="4735444"/>
          </a:xfrm>
        </p:spPr>
        <p:txBody>
          <a:bodyPr/>
          <a:lstStyle/>
          <a:p>
            <a:r>
              <a:rPr lang="it-IT" b="1" i="0" dirty="0">
                <a:effectLst/>
                <a:latin typeface="Arial" panose="020B0604020202020204" pitchFamily="34" charset="0"/>
              </a:rPr>
              <a:t>1 Rilevanza ed attualità della tematica  per la necessaria  semplificazione normativa, per la "europeizzazione" dei processi normativi in Italia, per la efficace attuazione del  PNRR..........Ma non solo! Anche per superare la carenza di sinergie tra conoscenza ed istituzioni/politica.......</a:t>
            </a:r>
            <a:endParaRPr lang="it-IT" b="1" dirty="0"/>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46086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457200" y="160199"/>
            <a:ext cx="8229600" cy="4735444"/>
          </a:xfrm>
        </p:spPr>
        <p:txBody>
          <a:bodyPr/>
          <a:lstStyle/>
          <a:p>
            <a:r>
              <a:rPr lang="it-IT" sz="2400" b="1" i="0" dirty="0">
                <a:effectLst/>
                <a:latin typeface="Arial" panose="020B0604020202020204" pitchFamily="34" charset="0"/>
              </a:rPr>
              <a:t>2 La valutazione ex </a:t>
            </a:r>
            <a:r>
              <a:rPr lang="it-IT" sz="2400" b="1" i="0" dirty="0" err="1">
                <a:effectLst/>
                <a:latin typeface="Arial" panose="020B0604020202020204" pitchFamily="34" charset="0"/>
              </a:rPr>
              <a:t>ante,on</a:t>
            </a:r>
            <a:r>
              <a:rPr lang="it-IT" sz="2400" b="1" i="0" dirty="0">
                <a:effectLst/>
                <a:latin typeface="Arial" panose="020B0604020202020204" pitchFamily="34" charset="0"/>
              </a:rPr>
              <a:t> </a:t>
            </a:r>
            <a:r>
              <a:rPr lang="it-IT" sz="2400" b="1" i="0" dirty="0" err="1">
                <a:effectLst/>
                <a:latin typeface="Arial" panose="020B0604020202020204" pitchFamily="34" charset="0"/>
              </a:rPr>
              <a:t>going</a:t>
            </a:r>
            <a:r>
              <a:rPr lang="it-IT" sz="2400" b="1" i="0" dirty="0">
                <a:effectLst/>
                <a:latin typeface="Arial" panose="020B0604020202020204" pitchFamily="34" charset="0"/>
              </a:rPr>
              <a:t> ed ex post per  produrre "valore pubblico" in modo efficace/efficiente, per migliorare la qualità della normativa, per integrare politica e tecnica(</a:t>
            </a:r>
            <a:r>
              <a:rPr lang="it-IT" sz="2400" b="1" i="0" dirty="0" err="1">
                <a:effectLst/>
                <a:latin typeface="Arial" panose="020B0604020202020204" pitchFamily="34" charset="0"/>
              </a:rPr>
              <a:t>economia,finanza,legislazione</a:t>
            </a:r>
            <a:r>
              <a:rPr lang="it-IT" sz="2400" b="1" i="0" dirty="0">
                <a:effectLst/>
                <a:latin typeface="Arial" panose="020B0604020202020204" pitchFamily="34" charset="0"/>
              </a:rPr>
              <a:t>....), per garantire la congruità tra valori (per esempio tra valori costituzionali) e norme, per legittimare la politica . Ma </a:t>
            </a:r>
            <a:r>
              <a:rPr lang="it-IT" sz="2400" b="1" i="0" dirty="0" err="1">
                <a:effectLst/>
                <a:latin typeface="Arial" panose="020B0604020202020204" pitchFamily="34" charset="0"/>
              </a:rPr>
              <a:t>anchr</a:t>
            </a:r>
            <a:r>
              <a:rPr lang="it-IT" sz="2400" b="1" i="0" dirty="0">
                <a:effectLst/>
                <a:latin typeface="Arial" panose="020B0604020202020204" pitchFamily="34" charset="0"/>
              </a:rPr>
              <a:t> per ristabilire fiducia con il cittadini, per promuovere </a:t>
            </a:r>
            <a:r>
              <a:rPr lang="it-IT" sz="2400" b="1" i="0" dirty="0" err="1">
                <a:effectLst/>
                <a:latin typeface="Arial" panose="020B0604020202020204" pitchFamily="34" charset="0"/>
              </a:rPr>
              <a:t>accountability</a:t>
            </a:r>
            <a:r>
              <a:rPr lang="it-IT" sz="2400" b="1" i="0" dirty="0">
                <a:effectLst/>
                <a:latin typeface="Arial" panose="020B0604020202020204" pitchFamily="34" charset="0"/>
              </a:rPr>
              <a:t>/ </a:t>
            </a:r>
            <a:r>
              <a:rPr lang="it-IT" sz="2400" b="1" i="0" dirty="0" err="1">
                <a:effectLst/>
                <a:latin typeface="Arial" panose="020B0604020202020204" pitchFamily="34" charset="0"/>
              </a:rPr>
              <a:t>responsabilità,per</a:t>
            </a:r>
            <a:r>
              <a:rPr lang="it-IT" sz="2400" b="1" i="0" dirty="0">
                <a:effectLst/>
                <a:latin typeface="Arial" panose="020B0604020202020204" pitchFamily="34" charset="0"/>
              </a:rPr>
              <a:t> migliorare la trasparenza e la partecipazione, per superare la cultura della forma indifferente ai risultati concreti che è un fattore di blocco.....</a:t>
            </a:r>
            <a:endParaRPr lang="it-IT" sz="2400" b="1" dirty="0"/>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1076102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457200" y="1582806"/>
            <a:ext cx="8229600" cy="2481401"/>
          </a:xfrm>
        </p:spPr>
        <p:txBody>
          <a:bodyPr/>
          <a:lstStyle/>
          <a:p>
            <a:r>
              <a:rPr lang="it-IT" b="1" i="0" dirty="0">
                <a:effectLst/>
                <a:latin typeface="Arial" panose="020B0604020202020204" pitchFamily="34" charset="0"/>
              </a:rPr>
              <a:t>3 la valutazione ex ante </a:t>
            </a:r>
            <a:r>
              <a:rPr lang="it-IT" b="1" i="0" dirty="0" err="1">
                <a:effectLst/>
                <a:latin typeface="Arial" panose="020B0604020202020204" pitchFamily="34" charset="0"/>
              </a:rPr>
              <a:t>etc</a:t>
            </a:r>
            <a:r>
              <a:rPr lang="it-IT" b="1" i="0" dirty="0">
                <a:effectLst/>
                <a:latin typeface="Arial" panose="020B0604020202020204" pitchFamily="34" charset="0"/>
              </a:rPr>
              <a:t>  per produrre una nuova cultura, superando la cultura della mera coerenza formale........</a:t>
            </a:r>
            <a:endParaRPr lang="it-IT" b="1" dirty="0"/>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381047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530156" y="381069"/>
            <a:ext cx="8229600" cy="4735444"/>
          </a:xfrm>
        </p:spPr>
        <p:txBody>
          <a:bodyPr/>
          <a:lstStyle/>
          <a:p>
            <a:r>
              <a:rPr lang="it-IT" sz="2400" b="1" i="0" dirty="0">
                <a:effectLst/>
                <a:latin typeface="Arial" panose="020B0604020202020204" pitchFamily="34" charset="0"/>
              </a:rPr>
              <a:t>Alcune riflessioni riprese dalla relazione di </a:t>
            </a:r>
          </a:p>
          <a:p>
            <a:r>
              <a:rPr lang="it-IT" sz="2400" b="1" i="0" dirty="0">
                <a:effectLst/>
                <a:latin typeface="Arial" panose="020B0604020202020204" pitchFamily="34" charset="0"/>
              </a:rPr>
              <a:t>Mita Marra</a:t>
            </a:r>
          </a:p>
          <a:p>
            <a:r>
              <a:rPr lang="it-IT" sz="2400" b="1" i="0" dirty="0">
                <a:effectLst/>
                <a:latin typeface="Arial" panose="020B0604020202020204" pitchFamily="34" charset="0"/>
              </a:rPr>
              <a:t>Carlo Lauro</a:t>
            </a:r>
          </a:p>
          <a:p>
            <a:r>
              <a:rPr lang="it-IT" sz="2400" b="1" i="0" dirty="0">
                <a:effectLst/>
                <a:latin typeface="Arial" panose="020B0604020202020204" pitchFamily="34" charset="0"/>
              </a:rPr>
              <a:t>Massimo Villone</a:t>
            </a:r>
          </a:p>
          <a:p>
            <a:r>
              <a:rPr lang="it-IT" sz="2400" b="1" i="0" dirty="0">
                <a:effectLst/>
                <a:latin typeface="Arial" panose="020B0604020202020204" pitchFamily="34" charset="0"/>
              </a:rPr>
              <a:t>Massimo Marrelli</a:t>
            </a:r>
          </a:p>
          <a:p>
            <a:r>
              <a:rPr lang="it-IT" sz="2400" b="1" i="0" dirty="0">
                <a:effectLst/>
                <a:latin typeface="Arial" panose="020B0604020202020204" pitchFamily="34" charset="0"/>
              </a:rPr>
              <a:t>Enrico Giovannini</a:t>
            </a:r>
          </a:p>
          <a:p>
            <a:r>
              <a:rPr lang="it-IT" sz="2400" b="1" i="0" dirty="0">
                <a:effectLst/>
                <a:latin typeface="Arial" panose="020B0604020202020204" pitchFamily="34" charset="0"/>
              </a:rPr>
              <a:t>Esse sottolineano la rilevanza della valutazione delle politiche pubbliche per il miglioramento della azione/attuazione delle regole volte a migliorare il benessere/qualità della vita</a:t>
            </a:r>
          </a:p>
          <a:p>
            <a:endParaRPr lang="it-IT" b="1" dirty="0"/>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112487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530156" y="381069"/>
            <a:ext cx="8229600" cy="4735444"/>
          </a:xfrm>
        </p:spPr>
        <p:txBody>
          <a:bodyPr/>
          <a:lstStyle/>
          <a:p>
            <a:r>
              <a:rPr lang="it-IT" sz="2400" b="1" dirty="0"/>
              <a:t>Alcune parole chiave ed alcuni punti emersi nelle riflessioni:
la complessità della valutazione…..
La valutazione non può fornire tutte le risposte…..
La relazione difficile tra valutazione e partecipazione di tutti gli </a:t>
            </a:r>
            <a:r>
              <a:rPr lang="it-IT" sz="2400" b="1" dirty="0" err="1"/>
              <a:t>stakeholders</a:t>
            </a:r>
            <a:r>
              <a:rPr lang="it-IT" sz="2400" b="1" dirty="0"/>
              <a:t>….
La scelta dei dati…..
La scelta dei metodi (</a:t>
            </a:r>
            <a:r>
              <a:rPr lang="it-IT" sz="2400" b="1" dirty="0" err="1"/>
              <a:t>quantitativi,qualitativi,misti</a:t>
            </a:r>
            <a:r>
              <a:rPr lang="it-IT" sz="2400" b="1" dirty="0"/>
              <a:t>….)
La scelta degli indicatori…</a:t>
            </a:r>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2275813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457200" y="1335225"/>
            <a:ext cx="8229600" cy="3356044"/>
          </a:xfrm>
        </p:spPr>
        <p:txBody>
          <a:bodyPr/>
          <a:lstStyle/>
          <a:p>
            <a:pPr marL="0" indent="0">
              <a:buNone/>
            </a:pPr>
            <a:r>
              <a:rPr lang="it-IT" b="1" dirty="0"/>
              <a:t>L’esperienza della valutazione delle politiche pubbliche:</a:t>
            </a:r>
          </a:p>
          <a:p>
            <a:r>
              <a:rPr lang="it-IT" b="1" dirty="0"/>
              <a:t>in alcuni Paesi extraeuropei
in Unione Europea
in Italia</a:t>
            </a:r>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166565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530156" y="381069"/>
            <a:ext cx="8229600" cy="4735444"/>
          </a:xfrm>
        </p:spPr>
        <p:txBody>
          <a:bodyPr anchor="ctr"/>
          <a:lstStyle/>
          <a:p>
            <a:pPr algn="ctr"/>
            <a:r>
              <a:rPr lang="it-IT" b="1" dirty="0"/>
              <a:t>Il processo valutativo delle politiche pubbliche come processo a spirale nel tempo</a:t>
            </a:r>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2102507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5E450C-BABF-C661-5FD0-DD4B5729EC72}"/>
              </a:ext>
            </a:extLst>
          </p:cNvPr>
          <p:cNvSpPr>
            <a:spLocks noGrp="1"/>
          </p:cNvSpPr>
          <p:nvPr>
            <p:ph idx="1"/>
          </p:nvPr>
        </p:nvSpPr>
        <p:spPr>
          <a:xfrm>
            <a:off x="530156" y="381069"/>
            <a:ext cx="8229600" cy="4735444"/>
          </a:xfrm>
        </p:spPr>
        <p:txBody>
          <a:bodyPr anchor="ctr"/>
          <a:lstStyle/>
          <a:p>
            <a:pPr algn="ctr"/>
            <a:r>
              <a:rPr lang="it-IT" b="1" dirty="0"/>
              <a:t>Alcune proposte possibili</a:t>
            </a:r>
          </a:p>
        </p:txBody>
      </p:sp>
      <p:pic>
        <p:nvPicPr>
          <p:cNvPr id="5" name="Immagine 4" descr="Immagine che contiene testo&#10;&#10;Descrizione generata automaticamente">
            <a:extLst>
              <a:ext uri="{FF2B5EF4-FFF2-40B4-BE49-F238E27FC236}">
                <a16:creationId xmlns:a16="http://schemas.microsoft.com/office/drawing/2014/main" id="{19D38BD7-ECAC-7405-0464-8E573F4D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8" y="5116513"/>
            <a:ext cx="27368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a:extLst>
              <a:ext uri="{FF2B5EF4-FFF2-40B4-BE49-F238E27FC236}">
                <a16:creationId xmlns:a16="http://schemas.microsoft.com/office/drawing/2014/main" id="{42E29436-C590-45D1-B5CB-9CAD920C7854}"/>
              </a:ext>
            </a:extLst>
          </p:cNvPr>
          <p:cNvSpPr txBox="1">
            <a:spLocks noChangeArrowheads="1"/>
          </p:cNvSpPr>
          <p:nvPr/>
        </p:nvSpPr>
        <p:spPr bwMode="auto">
          <a:xfrm>
            <a:off x="4724400" y="5357813"/>
            <a:ext cx="410527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Char char="•"/>
              <a:defRPr sz="2000">
                <a:solidFill>
                  <a:schemeClr val="tx1"/>
                </a:solidFill>
                <a:latin typeface="Arial" panose="020B0604020202020204" pitchFamily="34" charset="0"/>
              </a:defRPr>
            </a:lvl9pPr>
          </a:lstStyle>
          <a:p>
            <a:pPr>
              <a:spcBef>
                <a:spcPct val="50000"/>
              </a:spcBef>
              <a:buClrTx/>
              <a:buFontTx/>
              <a:buNone/>
            </a:pPr>
            <a:r>
              <a:rPr lang="en-US" altLang="it-IT" sz="2400" b="1" dirty="0">
                <a:solidFill>
                  <a:srgbClr val="FFFF00"/>
                </a:solidFill>
                <a:latin typeface="Tahoma" panose="020B0604030504040204" pitchFamily="34" charset="0"/>
              </a:rPr>
              <a:t>Prof. Luigi Fusco Girard, Emerito  della Università di Napoli Federico  II</a:t>
            </a:r>
          </a:p>
        </p:txBody>
      </p:sp>
    </p:spTree>
    <p:extLst>
      <p:ext uri="{BB962C8B-B14F-4D97-AF65-F5344CB8AC3E}">
        <p14:creationId xmlns:p14="http://schemas.microsoft.com/office/powerpoint/2010/main" val="676941667"/>
      </p:ext>
    </p:extLst>
  </p:cSld>
  <p:clrMapOvr>
    <a:masterClrMapping/>
  </p:clrMapOvr>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CA" sz="16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CA" sz="16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E927A6C49BC96344A2A03193AAE5D1A4" ma:contentTypeVersion="2" ma:contentTypeDescription="Creare un nuovo documento." ma:contentTypeScope="" ma:versionID="f832e66247fe342f8518c02eddb86119">
  <xsd:schema xmlns:xsd="http://www.w3.org/2001/XMLSchema" xmlns:xs="http://www.w3.org/2001/XMLSchema" xmlns:p="http://schemas.microsoft.com/office/2006/metadata/properties" xmlns:ns2="79eece5a-dc4b-4349-aff0-11d34e666630" targetNamespace="http://schemas.microsoft.com/office/2006/metadata/properties" ma:root="true" ma:fieldsID="ff9049bc16614c97706cad68ccd7d4e3" ns2:_="">
    <xsd:import namespace="79eece5a-dc4b-4349-aff0-11d34e66663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eece5a-dc4b-4349-aff0-11d34e6666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FC5E4C-6A1D-45E1-B317-83589CA11FAC}">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6A5762E1-0255-4A83-9A89-A9995BC645DB}">
  <ds:schemaRefs>
    <ds:schemaRef ds:uri="http://schemas.microsoft.com/sharepoint/v3/contenttype/forms"/>
  </ds:schemaRefs>
</ds:datastoreItem>
</file>

<file path=customXml/itemProps3.xml><?xml version="1.0" encoding="utf-8"?>
<ds:datastoreItem xmlns:ds="http://schemas.openxmlformats.org/officeDocument/2006/customXml" ds:itemID="{DC996CA1-6DA4-4AED-96E1-C2AC0C6B6ED7}">
  <ds:schemaRefs>
    <ds:schemaRef ds:uri="http://schemas.microsoft.com/office/2006/metadata/contentType"/>
    <ds:schemaRef ds:uri="http://schemas.microsoft.com/office/2006/metadata/properties/metaAttributes"/>
    <ds:schemaRef ds:uri="http://www.w3.org/2000/xmlns/"/>
    <ds:schemaRef ds:uri="http://www.w3.org/2001/XMLSchema"/>
    <ds:schemaRef ds:uri="79eece5a-dc4b-4349-aff0-11d34e666630"/>
  </ds:schemaRefs>
</ds:datastoreItem>
</file>

<file path=docProps/app.xml><?xml version="1.0" encoding="utf-8"?>
<Properties xmlns="http://schemas.openxmlformats.org/officeDocument/2006/extended-properties" xmlns:vt="http://schemas.openxmlformats.org/officeDocument/2006/docPropsVTypes">
  <Template>Teamwork</Template>
  <TotalTime>10460</TotalTime>
  <Words>34</Words>
  <Application>Microsoft Office PowerPoint</Application>
  <PresentationFormat>Presentazione su schermo (4:3)</PresentationFormat>
  <Paragraphs>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Teamwork</vt:lpstr>
      <vt:lpstr>  La Valutazione delle delle Politiche Pubbliche e della Regolazione   Conclusioni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 !</vt:lpstr>
    </vt:vector>
  </TitlesOfParts>
  <Company>AAFC-AAC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dc:creator>
  <cp:lastModifiedBy>natale lauro</cp:lastModifiedBy>
  <cp:revision>1066</cp:revision>
  <dcterms:created xsi:type="dcterms:W3CDTF">2003-12-11T14:23:41Z</dcterms:created>
  <dcterms:modified xsi:type="dcterms:W3CDTF">2023-05-02T21:16:19Z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0x010100E927A6C49BC96344A2A03193AAE5D1A4</vt:lpwstr>
  </property>
</Properties>
</file>