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0E0615-B1BB-6C02-213D-CADDD887B3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839809-F881-BE00-683B-944F3CB58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9C568F-CB4F-13C1-4B0C-A0D8B586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2F2D2F-473A-CB93-21A4-694C68597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D854F5-DB59-BB79-956B-C5E5DC10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84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BF9446-B9AB-F7CC-CE89-99ADBC84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104C320-6112-8137-8521-69C0BA24E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DF6B29-C03A-B43F-BE5F-3B4398ED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A03036-077D-0696-0E49-5BC9A85C5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E76D04-8042-C703-ECFC-B486C5C6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506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0B0471F-D622-F704-D95F-C817729E2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48D19E-C539-D6E2-1841-C461D2EDF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5324E1-08BB-500C-61BC-A4D4F9D8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3E9A34-FB0D-AAC2-ADE4-4B39C913A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ED5045-C54E-6945-7A04-06453D06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25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EC8416-04C0-1259-BB1A-72F102F28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3FCE49-38B5-FE6D-98A8-5417D16B1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9BCBAD-B2AB-9A56-05C6-55A71CEE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726534-C837-C881-538C-DBCBA6C3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3AB012-9550-A8C9-DD03-CB4BFFAF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94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55BE13-1169-E53B-8C69-859FC6E3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3F7C98-3A89-4076-E09C-C81A965A4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98DEB1-3595-E9A7-2B15-254FC721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3DB57A-D0F6-7D48-EA04-9EB07FEBD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1D611-832E-128E-FB10-A62B1116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48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25396D-069B-D34D-B1F9-D1CC38BB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793E4F-E1E7-C838-83C1-ED2137E36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1D6C0-ABFF-527F-4D4E-98684E7FF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14D37C6-8B39-4DF9-C8FE-5D7972E6B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2484F16-2A5C-DED2-2FF8-F333D6B59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FF3B62-062B-F3A0-33A2-A9C85C7D8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75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A6502B-1C7B-3D0A-A7F3-207583185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17A524-BC34-7AB2-BF8D-1CE4A2579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6A4A54-E9DC-088B-6EBD-4B2BD913E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27BFE6E-5631-B445-005A-7991314D8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3DA3CEF-8B9B-6714-9405-8300B386E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4FE7AB-4516-B849-7A96-2C98EF6A4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CDB0168-18BA-7BBC-9301-A4410597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55C1E3-8B29-A21C-46E2-DD07C9D1B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6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56132-5305-9344-66D8-5A72FDE5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4D76D5A-8D90-73D9-D09B-B801A333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7D1937-8665-04EA-388D-10242CC4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6FF34F7-F15B-4D8A-AB84-F5D4EED4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08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9D06299-1E5A-1CEF-956A-B5FD495AF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AF03B0F-3608-48D0-E1D1-D5B4120FE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BC6566C-647D-3E39-CDE7-1E67A4C2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1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43FA6D-48C1-CE4E-D958-FC9D4F7D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A990B6-4354-BD8F-F0AF-4665D574E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2551F0E-F2F1-BFCE-85E3-0DA2C6B45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F53CD3-3EF1-5942-83C0-07F716B1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4D6FCC-77E6-1DFA-930B-E761044B9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5A170F-2C4A-9A35-870E-DAF1695B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018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FB0C4B-9AD4-B67A-4BF0-7DA41CC7D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8A225FA-604D-BF51-F49E-ABD97709A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B4C0D2-B6EE-7B11-CDB2-62FB036F0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65105C-A300-841C-D07E-1B7855E5F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FEC78A6-9C9E-2359-EE39-C3614D53B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7584ACD-493F-78E8-AEA5-E2E64102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963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271D52-92B6-E302-FA3E-C90D62EE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2CD6D7-B7EE-11D0-5825-6BB1FAC23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0E10AA-CB80-1166-EC74-54800A37DE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37248-0710-4D1A-9823-BBA2107653E6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B3175D-0230-27EF-E01D-3DFC01FD2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AF5F2-EBF1-5B10-6085-CF948D157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86112-4F8D-47DB-81A8-01E6D5CFAF5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96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DC58B4E-A0E6-3D00-F61A-9D51E20F57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CCDAC6-09EA-5AB2-3498-1BE4B5264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63375" y="1729131"/>
            <a:ext cx="11000127" cy="4154984"/>
          </a:xfrm>
          <a:prstGeom prst="rect">
            <a:avLst/>
          </a:prstGeom>
          <a:solidFill>
            <a:srgbClr val="FFFFFF"/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il giorno </a:t>
            </a:r>
            <a:r>
              <a:rPr kumimoji="0" lang="it-IT" altLang="it-IT" sz="2400" b="1" i="0" u="sng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21 novembre ‘22 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alle ore 10 e 30 presso la sede dell'Associazione 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via Mezzocannone 8  si svolgerà l'</a:t>
            </a:r>
            <a:r>
              <a:rPr kumimoji="0" lang="it-IT" altLang="it-IT" sz="2400" b="1" i="0" u="sng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Assemblea dell' APEF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                                                           </a:t>
            </a: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</a:br>
            <a:b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L'Assemblea   sarà preceduta da una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it-IT" altLang="it-IT" sz="2400" b="1" i="0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Conferenza dibattito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 tema: 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                             </a:t>
            </a:r>
            <a:b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 Ruolo e problemi del “Terzo settore”: le prospettive dell’APEF </a:t>
            </a:r>
            <a:r>
              <a:rPr kumimoji="0" lang="it-IT" altLang="it-IT" sz="24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- 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Introduce e conclude: Prof. 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Mario Rusciano,</a:t>
            </a: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relatore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kumimoji="0" lang="it-IT" altLang="it-IT" sz="240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Dott. 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Marco D’</a:t>
            </a:r>
            <a:r>
              <a:rPr kumimoji="0" lang="it-IT" altLang="it-IT" sz="2400" b="1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Isanto</a:t>
            </a:r>
            <a:r>
              <a:rPr kumimoji="0" lang="it-IT" altLang="it-IT" sz="24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magine 5" descr="Immagine che contiene testo, chiave&#10;&#10;Descrizione generata automaticamente">
            <a:extLst>
              <a:ext uri="{FF2B5EF4-FFF2-40B4-BE49-F238E27FC236}">
                <a16:creationId xmlns:a16="http://schemas.microsoft.com/office/drawing/2014/main" id="{644944AE-336D-0F8B-40C5-3E44F20D33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88" y="128090"/>
            <a:ext cx="990476" cy="130476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93AD64-38CC-F828-38CA-874C2EDB1A20}"/>
              </a:ext>
            </a:extLst>
          </p:cNvPr>
          <p:cNvSpPr txBox="1"/>
          <p:nvPr/>
        </p:nvSpPr>
        <p:spPr>
          <a:xfrm>
            <a:off x="2121158" y="639538"/>
            <a:ext cx="89698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A.P.E.F.   Associazione dei Professori Emeriti Fridericiani</a:t>
            </a:r>
          </a:p>
        </p:txBody>
      </p:sp>
    </p:spTree>
    <p:extLst>
      <p:ext uri="{BB962C8B-B14F-4D97-AF65-F5344CB8AC3E}">
        <p14:creationId xmlns:p14="http://schemas.microsoft.com/office/powerpoint/2010/main" val="3284698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il giorno 21 novembre ‘22 alle ore 10 e 30 presso la sede dell'Associazione  via Mezzocannone 8  si svolgerà l'Assemblea dell' APEF                                                                L'Assemblea   sarà preceduta da una Conferenza dibattito sul tema:                                   Ruolo e problemi del “Terzo settore”: le prospettive dell’APEF -  Introduce e conclude: Prof. Mario Rusciano, relatore Dott. Marco D’Isanto.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giorno 21 novembre alle ore 10 e 30 presso la sede dell'Associazione  via Mezzocannone 8  si svolgerà l'Assemblea dell' APEF  con il seguente Odg: -1 Relazione del Presidente del Comitato ordinatore -2 Modifiche di statuto (vedere allegato ) -3 Data e modalità di Elezione degli organi dell'Associazione -4 Programma delle attività culturali dell'Associazione  -5 Aspetti organizzativi  -6  Varie ed eventuali (quota sociale) Proposte da parte dei soci sull'ordine del giorno sono benvenute.   L'Assemblea   sarà preceduta da una Conferenza dibattito sul tema:                                  Ruolo e problemi del “Terzo settore”: le prospettive dell’APEF -  Introduce e conclude: Mario Rusciano, relatore Dott. Marco D’Isanto.</dc:title>
  <dc:creator>natale</dc:creator>
  <cp:lastModifiedBy>NATALE LAURO</cp:lastModifiedBy>
  <cp:revision>4</cp:revision>
  <cp:lastPrinted>2023-03-14T01:23:19Z</cp:lastPrinted>
  <dcterms:created xsi:type="dcterms:W3CDTF">2022-11-21T02:27:11Z</dcterms:created>
  <dcterms:modified xsi:type="dcterms:W3CDTF">2023-03-14T01:23:57Z</dcterms:modified>
</cp:coreProperties>
</file>